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notesMasterIdLst>
    <p:notesMasterId r:id="rId6"/>
  </p:notesMasterIdLst>
  <p:sldIdLst>
    <p:sldId id="287" r:id="rId4"/>
    <p:sldId id="288" r:id="rId5"/>
    <p:sldId id="289" r:id="rId7"/>
    <p:sldId id="290" r:id="rId8"/>
    <p:sldId id="291" r:id="rId9"/>
    <p:sldId id="292" r:id="rId10"/>
    <p:sldId id="293" r:id="rId11"/>
    <p:sldId id="294" r:id="rId12"/>
    <p:sldId id="295" r:id="rId13"/>
    <p:sldId id="296" r:id="rId14"/>
    <p:sldId id="297" r:id="rId15"/>
    <p:sldId id="298" r:id="rId16"/>
    <p:sldId id="299" r:id="rId17"/>
    <p:sldId id="300" r:id="rId18"/>
    <p:sldId id="301" r:id="rId19"/>
    <p:sldId id="302" r:id="rId20"/>
    <p:sldId id="303" r:id="rId21"/>
    <p:sldId id="304" r:id="rId22"/>
    <p:sldId id="305" r:id="rId23"/>
    <p:sldId id="306" r:id="rId24"/>
    <p:sldId id="307" r:id="rId25"/>
    <p:sldId id="308" r:id="rId26"/>
    <p:sldId id="309" r:id="rId27"/>
    <p:sldId id="310" r:id="rId28"/>
    <p:sldId id="311" r:id="rId29"/>
    <p:sldId id="312" r:id="rId30"/>
    <p:sldId id="313" r:id="rId31"/>
    <p:sldId id="314" r:id="rId32"/>
    <p:sldId id="315" r:id="rId33"/>
    <p:sldId id="316" r:id="rId34"/>
    <p:sldId id="317" r:id="rId35"/>
  </p:sldIdLst>
  <p:sldSz cx="12192000" cy="6858000"/>
  <p:notesSz cx="6858000" cy="9144000"/>
  <p:custDataLst>
    <p:tags r:id="rId3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75"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75"/>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9" Type="http://schemas.openxmlformats.org/officeDocument/2006/relationships/tags" Target="tags/tag472.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39A5F825-9C29-43CC-BB96-80A60E9689F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68.xml"/><Relationship Id="rId8" Type="http://schemas.openxmlformats.org/officeDocument/2006/relationships/tags" Target="../tags/tag67.xml"/><Relationship Id="rId7" Type="http://schemas.openxmlformats.org/officeDocument/2006/relationships/tags" Target="../tags/tag66.xml"/><Relationship Id="rId6" Type="http://schemas.openxmlformats.org/officeDocument/2006/relationships/tags" Target="../tags/tag65.xml"/><Relationship Id="rId5" Type="http://schemas.openxmlformats.org/officeDocument/2006/relationships/image" Target="../media/image2.png"/><Relationship Id="rId4" Type="http://schemas.openxmlformats.org/officeDocument/2006/relationships/tags" Target="../tags/tag64.xml"/><Relationship Id="rId3" Type="http://schemas.openxmlformats.org/officeDocument/2006/relationships/image" Target="../media/image1.jpeg"/><Relationship Id="rId2" Type="http://schemas.openxmlformats.org/officeDocument/2006/relationships/tags" Target="../tags/tag63.xml"/><Relationship Id="rId13" Type="http://schemas.openxmlformats.org/officeDocument/2006/relationships/tags" Target="../tags/tag72.xml"/><Relationship Id="rId12" Type="http://schemas.openxmlformats.org/officeDocument/2006/relationships/tags" Target="../tags/tag71.xml"/><Relationship Id="rId11" Type="http://schemas.openxmlformats.org/officeDocument/2006/relationships/tags" Target="../tags/tag70.xml"/><Relationship Id="rId10" Type="http://schemas.openxmlformats.org/officeDocument/2006/relationships/tags" Target="../tags/tag69.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77.xml"/><Relationship Id="rId5" Type="http://schemas.openxmlformats.org/officeDocument/2006/relationships/tags" Target="../tags/tag76.xml"/><Relationship Id="rId4" Type="http://schemas.openxmlformats.org/officeDocument/2006/relationships/tags" Target="../tags/tag75.xml"/><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tags" Target="../tags/tag82.xml"/><Relationship Id="rId6" Type="http://schemas.openxmlformats.org/officeDocument/2006/relationships/tags" Target="../tags/tag81.xml"/><Relationship Id="rId5" Type="http://schemas.openxmlformats.org/officeDocument/2006/relationships/tags" Target="../tags/tag80.xml"/><Relationship Id="rId4" Type="http://schemas.openxmlformats.org/officeDocument/2006/relationships/tags" Target="../tags/tag79.xml"/><Relationship Id="rId3" Type="http://schemas.openxmlformats.org/officeDocument/2006/relationships/image" Target="../media/image3.jpeg"/><Relationship Id="rId2" Type="http://schemas.openxmlformats.org/officeDocument/2006/relationships/tags" Target="../tags/tag78.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88.xml"/><Relationship Id="rId7" Type="http://schemas.openxmlformats.org/officeDocument/2006/relationships/tags" Target="../tags/tag87.xml"/><Relationship Id="rId6" Type="http://schemas.openxmlformats.org/officeDocument/2006/relationships/tags" Target="../tags/tag86.xml"/><Relationship Id="rId5" Type="http://schemas.openxmlformats.org/officeDocument/2006/relationships/tags" Target="../tags/tag85.xml"/><Relationship Id="rId4" Type="http://schemas.openxmlformats.org/officeDocument/2006/relationships/tags" Target="../tags/tag84.xml"/><Relationship Id="rId3" Type="http://schemas.openxmlformats.org/officeDocument/2006/relationships/image" Target="../media/image4.jpeg"/><Relationship Id="rId2" Type="http://schemas.openxmlformats.org/officeDocument/2006/relationships/tags" Target="../tags/tag8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7" Type="http://schemas.openxmlformats.org/officeDocument/2006/relationships/tags" Target="../tags/tag94.xml"/><Relationship Id="rId6" Type="http://schemas.openxmlformats.org/officeDocument/2006/relationships/tags" Target="../tags/tag93.xml"/><Relationship Id="rId5" Type="http://schemas.openxmlformats.org/officeDocument/2006/relationships/tags" Target="../tags/tag92.xml"/><Relationship Id="rId4" Type="http://schemas.openxmlformats.org/officeDocument/2006/relationships/tags" Target="../tags/tag91.xml"/><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5" Type="http://schemas.openxmlformats.org/officeDocument/2006/relationships/tags" Target="../tags/tag106.xml"/><Relationship Id="rId4" Type="http://schemas.openxmlformats.org/officeDocument/2006/relationships/tags" Target="../tags/tag105.xml"/><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4" Type="http://schemas.openxmlformats.org/officeDocument/2006/relationships/tags" Target="../tags/tag109.xml"/><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113.xml"/><Relationship Id="rId4" Type="http://schemas.openxmlformats.org/officeDocument/2006/relationships/tags" Target="../tags/tag112.xml"/><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125.xml"/><Relationship Id="rId8" Type="http://schemas.openxmlformats.org/officeDocument/2006/relationships/tags" Target="../tags/tag124.xml"/><Relationship Id="rId7" Type="http://schemas.openxmlformats.org/officeDocument/2006/relationships/tags" Target="../tags/tag123.xml"/><Relationship Id="rId6" Type="http://schemas.openxmlformats.org/officeDocument/2006/relationships/tags" Target="../tags/tag122.xml"/><Relationship Id="rId5" Type="http://schemas.openxmlformats.org/officeDocument/2006/relationships/tags" Target="../tags/tag121.xml"/><Relationship Id="rId4" Type="http://schemas.openxmlformats.org/officeDocument/2006/relationships/tags" Target="../tags/tag120.xml"/><Relationship Id="rId3" Type="http://schemas.openxmlformats.org/officeDocument/2006/relationships/image" Target="../media/image1.jpeg"/><Relationship Id="rId2" Type="http://schemas.openxmlformats.org/officeDocument/2006/relationships/tags" Target="../tags/tag119.xml"/><Relationship Id="rId13" Type="http://schemas.openxmlformats.org/officeDocument/2006/relationships/tags" Target="../tags/tag128.xml"/><Relationship Id="rId12" Type="http://schemas.openxmlformats.org/officeDocument/2006/relationships/image" Target="../media/image2.png"/><Relationship Id="rId11" Type="http://schemas.openxmlformats.org/officeDocument/2006/relationships/tags" Target="../tags/tag127.xml"/><Relationship Id="rId10" Type="http://schemas.openxmlformats.org/officeDocument/2006/relationships/tags" Target="../tags/tag126.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showMasterSp="0" userDrawn="1">
  <p:cSld name="标题幻灯片">
    <p:spTree>
      <p:nvGrpSpPr>
        <p:cNvPr id="1" name=""/>
        <p:cNvGrpSpPr/>
        <p:nvPr/>
      </p:nvGrpSpPr>
      <p:grpSpPr>
        <a:xfrm>
          <a:off x="0" y="0"/>
          <a:ext cx="0" cy="0"/>
          <a:chOff x="0" y="0"/>
          <a:chExt cx="0" cy="0"/>
        </a:xfrm>
      </p:grpSpPr>
      <p:pic>
        <p:nvPicPr>
          <p:cNvPr id="7" name="图片 6" descr="黑暗里有星球&#10;&#10;描述已自动生成"/>
          <p:cNvPicPr>
            <a:picLocks noChangeAspect="1"/>
          </p:cNvPicPr>
          <p:nvPr userDrawn="1">
            <p:custDataLst>
              <p:tags r:id="rId2"/>
            </p:custDataLst>
          </p:nvPr>
        </p:nvPicPr>
        <p:blipFill>
          <a:blip r:embed="rId3" cstate="print">
            <a:extLst>
              <a:ext uri="{28A0092B-C50C-407E-A947-70E740481C1C}">
                <a14:useLocalDpi xmlns:a14="http://schemas.microsoft.com/office/drawing/2010/main" val="0"/>
              </a:ext>
            </a:extLst>
          </a:blip>
          <a:srcRect b="9485"/>
          <a:stretch>
            <a:fillRect/>
          </a:stretch>
        </p:blipFill>
        <p:spPr>
          <a:xfrm>
            <a:off x="3425" y="0"/>
            <a:ext cx="12188575" cy="6858000"/>
          </a:xfrm>
          <a:custGeom>
            <a:avLst/>
            <a:gdLst>
              <a:gd name="connsiteX0" fmla="*/ 0 w 12188575"/>
              <a:gd name="connsiteY0" fmla="*/ 0 h 6858000"/>
              <a:gd name="connsiteX1" fmla="*/ 12188575 w 12188575"/>
              <a:gd name="connsiteY1" fmla="*/ 0 h 6858000"/>
              <a:gd name="connsiteX2" fmla="*/ 12188575 w 12188575"/>
              <a:gd name="connsiteY2" fmla="*/ 6858000 h 6858000"/>
              <a:gd name="connsiteX3" fmla="*/ 0 w 12188575"/>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88575" h="6858000">
                <a:moveTo>
                  <a:pt x="0" y="0"/>
                </a:moveTo>
                <a:lnTo>
                  <a:pt x="12188575" y="0"/>
                </a:lnTo>
                <a:lnTo>
                  <a:pt x="12188575" y="6858000"/>
                </a:lnTo>
                <a:lnTo>
                  <a:pt x="0" y="6858000"/>
                </a:lnTo>
                <a:close/>
              </a:path>
            </a:pathLst>
          </a:custGeom>
        </p:spPr>
      </p:pic>
      <p:pic>
        <p:nvPicPr>
          <p:cNvPr id="8" name="图片 7"/>
          <p:cNvPicPr>
            <a:picLocks noChangeAspect="1"/>
          </p:cNvPicPr>
          <p:nvPr userDrawn="1">
            <p:custDataLst>
              <p:tags r:id="rId4"/>
            </p:custDataLst>
          </p:nvPr>
        </p:nvPicPr>
        <p:blipFill>
          <a:blip r:embed="rId5"/>
          <a:stretch>
            <a:fillRect/>
          </a:stretch>
        </p:blipFill>
        <p:spPr>
          <a:xfrm>
            <a:off x="234986" y="1303986"/>
            <a:ext cx="1535822" cy="1510300"/>
          </a:xfrm>
          <a:prstGeom prst="rect">
            <a:avLst/>
          </a:prstGeom>
        </p:spPr>
      </p:pic>
      <p:sp>
        <p:nvSpPr>
          <p:cNvPr id="2" name="标题 1"/>
          <p:cNvSpPr>
            <a:spLocks noGrp="1"/>
          </p:cNvSpPr>
          <p:nvPr>
            <p:ph type="ctrTitle"/>
            <p:custDataLst>
              <p:tags r:id="rId6"/>
            </p:custDataLst>
          </p:nvPr>
        </p:nvSpPr>
        <p:spPr>
          <a:xfrm>
            <a:off x="838199" y="1761445"/>
            <a:ext cx="6120000" cy="1800000"/>
          </a:xfrm>
        </p:spPr>
        <p:txBody>
          <a:bodyPr anchor="b">
            <a:normAutofit/>
          </a:bodyPr>
          <a:lstStyle>
            <a:lvl1pPr algn="l">
              <a:lnSpc>
                <a:spcPct val="100000"/>
              </a:lnSpc>
              <a:defRPr sz="5400">
                <a:gradFill>
                  <a:gsLst>
                    <a:gs pos="0">
                      <a:schemeClr val="tx1"/>
                    </a:gs>
                    <a:gs pos="100000">
                      <a:schemeClr val="accent3"/>
                    </a:gs>
                  </a:gsLst>
                  <a:lin ang="2700000" scaled="0"/>
                </a:gradFill>
                <a:latin typeface="+mj-ea"/>
                <a:ea typeface="+mj-ea"/>
              </a:defRPr>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7"/>
            </p:custDataLst>
          </p:nvPr>
        </p:nvSpPr>
        <p:spPr>
          <a:xfrm>
            <a:off x="838199" y="3719265"/>
            <a:ext cx="6120000" cy="972000"/>
          </a:xfrm>
        </p:spPr>
        <p:txBody>
          <a:bodyPr>
            <a:normAutofit/>
          </a:bodyPr>
          <a:lstStyle>
            <a:lvl1pPr marL="0" indent="0" algn="l">
              <a:lnSpc>
                <a:spcPct val="100000"/>
              </a:lnSpc>
              <a:buNone/>
              <a:defRPr sz="2000">
                <a:solidFill>
                  <a:schemeClr val="tx1">
                    <a:lumMod val="6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1"/>
          </p:cNvSpPr>
          <p:nvPr>
            <p:ph type="dt" sz="half" idx="10"/>
            <p:custDataLst>
              <p:tags r:id="rId8"/>
            </p:custDataLst>
          </p:nvPr>
        </p:nvSpPr>
        <p:spPr/>
        <p:txBody>
          <a:bodyPr>
            <a:normAutofit/>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9"/>
            </p:custDataLst>
          </p:nvPr>
        </p:nvSpPr>
        <p:spPr/>
        <p:txBody>
          <a:bodyPr>
            <a:normAutofit/>
          </a:bodyPr>
          <a:lstStyle/>
          <a:p>
            <a:endParaRPr lang="zh-CN" altLang="en-US" dirty="0"/>
          </a:p>
        </p:txBody>
      </p:sp>
      <p:sp>
        <p:nvSpPr>
          <p:cNvPr id="6" name="灯片编号占位符 5"/>
          <p:cNvSpPr>
            <a:spLocks noGrp="1"/>
          </p:cNvSpPr>
          <p:nvPr>
            <p:ph type="sldNum" sz="quarter" idx="12"/>
            <p:custDataLst>
              <p:tags r:id="rId10"/>
            </p:custDataLst>
          </p:nvPr>
        </p:nvSpPr>
        <p:spPr>
          <a:xfrm>
            <a:off x="8610600" y="6356350"/>
            <a:ext cx="2743200" cy="365125"/>
          </a:xfrm>
        </p:spPr>
        <p:txBody>
          <a:bodyPr>
            <a:normAutofit/>
          </a:bodyPr>
          <a:lstStyle/>
          <a:p>
            <a:fld id="{BE5F26B5-172A-4DC2-B0B7-181CFC56B87C}" type="slidenum">
              <a:rPr lang="zh-CN" altLang="en-US" smtClean="0"/>
            </a:fld>
            <a:endParaRPr lang="zh-CN" altLang="en-US"/>
          </a:p>
        </p:txBody>
      </p:sp>
      <p:sp>
        <p:nvSpPr>
          <p:cNvPr id="10" name="文本占位符 9"/>
          <p:cNvSpPr>
            <a:spLocks noGrp="1"/>
          </p:cNvSpPr>
          <p:nvPr>
            <p:ph type="body" sz="quarter" idx="13" hasCustomPrompt="1"/>
            <p:custDataLst>
              <p:tags r:id="rId11"/>
            </p:custDataLst>
          </p:nvPr>
        </p:nvSpPr>
        <p:spPr>
          <a:xfrm>
            <a:off x="838199" y="424490"/>
            <a:ext cx="2743199" cy="504000"/>
          </a:xfrm>
        </p:spPr>
        <p:txBody>
          <a:bodyPr anchor="ctr">
            <a:normAutofit/>
          </a:bodyPr>
          <a:lstStyle>
            <a:lvl1pPr marL="0" indent="0">
              <a:lnSpc>
                <a:spcPct val="100000"/>
              </a:lnSpc>
              <a:buNone/>
              <a:defRPr sz="1200">
                <a:solidFill>
                  <a:schemeClr val="tx1"/>
                </a:solidFill>
              </a:defRPr>
            </a:lvl1pPr>
          </a:lstStyle>
          <a:p>
            <a:pPr lvl="0"/>
            <a:r>
              <a:rPr lang="zh-CN" altLang="en-US" dirty="0"/>
              <a:t>公司名占位符</a:t>
            </a:r>
            <a:endParaRPr lang="zh-CN" altLang="en-US" dirty="0"/>
          </a:p>
        </p:txBody>
      </p:sp>
      <p:sp>
        <p:nvSpPr>
          <p:cNvPr id="18" name="文本占位符 17"/>
          <p:cNvSpPr>
            <a:spLocks noGrp="1"/>
          </p:cNvSpPr>
          <p:nvPr>
            <p:ph type="body" sz="quarter" idx="15" hasCustomPrompt="1"/>
            <p:custDataLst>
              <p:tags r:id="rId12"/>
            </p:custDataLst>
          </p:nvPr>
        </p:nvSpPr>
        <p:spPr>
          <a:xfrm>
            <a:off x="8850824" y="424490"/>
            <a:ext cx="2743200" cy="504000"/>
          </a:xfrm>
        </p:spPr>
        <p:txBody>
          <a:bodyPr anchor="ctr">
            <a:normAutofit/>
          </a:bodyPr>
          <a:lstStyle>
            <a:lvl1pPr marL="0" indent="0" algn="r">
              <a:lnSpc>
                <a:spcPct val="100000"/>
              </a:lnSpc>
              <a:buNone/>
              <a:defRPr sz="1200">
                <a:solidFill>
                  <a:schemeClr val="tx1"/>
                </a:solidFill>
              </a:defRPr>
            </a:lvl1pPr>
          </a:lstStyle>
          <a:p>
            <a:pPr lvl="0"/>
            <a:r>
              <a:rPr lang="zh-CN" altLang="en-US" dirty="0"/>
              <a:t>年号占位符</a:t>
            </a:r>
            <a:endParaRPr lang="zh-CN" altLang="en-US" dirty="0"/>
          </a:p>
        </p:txBody>
      </p:sp>
      <p:sp>
        <p:nvSpPr>
          <p:cNvPr id="24" name="文本占位符 23"/>
          <p:cNvSpPr>
            <a:spLocks noGrp="1"/>
          </p:cNvSpPr>
          <p:nvPr>
            <p:ph type="body" sz="quarter" idx="17" hasCustomPrompt="1"/>
            <p:custDataLst>
              <p:tags r:id="rId13"/>
            </p:custDataLst>
          </p:nvPr>
        </p:nvSpPr>
        <p:spPr>
          <a:xfrm>
            <a:off x="838199" y="4799265"/>
            <a:ext cx="1620000" cy="396000"/>
          </a:xfrm>
          <a:prstGeom prst="roundRect">
            <a:avLst>
              <a:gd name="adj" fmla="val 50000"/>
            </a:avLst>
          </a:prstGeom>
          <a:gradFill flip="none" rotWithShape="1">
            <a:gsLst>
              <a:gs pos="0">
                <a:schemeClr val="accent2"/>
              </a:gs>
              <a:gs pos="100000">
                <a:schemeClr val="accent3"/>
              </a:gs>
            </a:gsLst>
            <a:lin ang="2700000" scaled="0"/>
            <a:tileRect/>
          </a:gradFill>
        </p:spPr>
        <p:txBody>
          <a:bodyPr anchor="ctr">
            <a:normAutofit/>
          </a:bodyPr>
          <a:lstStyle>
            <a:lvl1pPr marL="0" indent="0" algn="ctr">
              <a:lnSpc>
                <a:spcPct val="100000"/>
              </a:lnSpc>
              <a:buNone/>
              <a:defRPr sz="1200">
                <a:solidFill>
                  <a:schemeClr val="dk1">
                    <a:lumMod val="100000"/>
                  </a:schemeClr>
                </a:solidFill>
              </a:defRPr>
            </a:lvl1pPr>
          </a:lstStyle>
          <a:p>
            <a:pPr lvl="0"/>
            <a:r>
              <a:rPr lang="zh-CN" altLang="en-US" dirty="0"/>
              <a:t>署名占位符</a:t>
            </a:r>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dirty="0"/>
              <a:t>单击此处编辑母版标题样式</a:t>
            </a:r>
            <a:endParaRPr lang="zh-CN" altLang="en-US" dirty="0"/>
          </a:p>
        </p:txBody>
      </p:sp>
      <p:sp>
        <p:nvSpPr>
          <p:cNvPr id="3" name="内容占位符 2"/>
          <p:cNvSpPr>
            <a:spLocks noGrp="1"/>
          </p:cNvSpPr>
          <p:nvPr>
            <p:ph idx="1"/>
            <p:custDataLst>
              <p:tags r:id="rId3"/>
            </p:custDataLst>
          </p:nvPr>
        </p:nvSpPr>
        <p:spPr/>
        <p:txBody>
          <a:bodyPr/>
          <a:lstStyle/>
          <a:p>
            <a:pPr lvl="0"/>
            <a:r>
              <a:rPr lang="zh-CN" altLang="en-US" dirty="0"/>
              <a:t>单击此处编辑母版文本样式</a:t>
            </a:r>
            <a:endParaRPr lang="zh-CN" altLang="en-US" dirty="0"/>
          </a:p>
          <a:p>
            <a:pPr lvl="1"/>
            <a:r>
              <a:rPr lang="zh-CN" altLang="en-US" dirty="0"/>
              <a:t>二级</a:t>
            </a:r>
            <a:endParaRPr lang="zh-CN" altLang="en-US" dirty="0"/>
          </a:p>
          <a:p>
            <a:pPr lvl="2"/>
            <a:r>
              <a:rPr lang="zh-CN" altLang="en-US" dirty="0"/>
              <a:t>三级</a:t>
            </a:r>
            <a:endParaRPr lang="zh-CN" altLang="en-US" dirty="0"/>
          </a:p>
          <a:p>
            <a:pPr lvl="3"/>
            <a:r>
              <a:rPr lang="zh-CN" altLang="en-US" dirty="0"/>
              <a:t>四级</a:t>
            </a:r>
            <a:endParaRPr lang="zh-CN" altLang="en-US" dirty="0"/>
          </a:p>
          <a:p>
            <a:pPr lvl="4"/>
            <a:r>
              <a:rPr lang="zh-CN" altLang="en-US" dirty="0"/>
              <a:t>五级</a:t>
            </a:r>
            <a:endParaRPr lang="zh-CN" altLang="en-US" dirty="0"/>
          </a:p>
        </p:txBody>
      </p:sp>
      <p:sp>
        <p:nvSpPr>
          <p:cNvPr id="4" name="日期占位符 3"/>
          <p:cNvSpPr>
            <a:spLocks noGrp="1"/>
          </p:cNvSpPr>
          <p:nvPr>
            <p:ph type="dt" sz="half" idx="10"/>
            <p:custDataLst>
              <p:tags r:id="rId4"/>
            </p:custDataLst>
          </p:nvPr>
        </p:nvSpPr>
        <p:spPr/>
        <p:txBody>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BE5F26B5-172A-4DC2-B0B7-181CFC56B87C}"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showMasterSp="0" userDrawn="1">
  <p:cSld name="目录">
    <p:spTree>
      <p:nvGrpSpPr>
        <p:cNvPr id="1" name=""/>
        <p:cNvGrpSpPr/>
        <p:nvPr/>
      </p:nvGrpSpPr>
      <p:grpSpPr>
        <a:xfrm>
          <a:off x="0" y="0"/>
          <a:ext cx="0" cy="0"/>
          <a:chOff x="0" y="0"/>
          <a:chExt cx="0" cy="0"/>
        </a:xfrm>
      </p:grpSpPr>
      <p:pic>
        <p:nvPicPr>
          <p:cNvPr id="5" name="图片 4"/>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标题 1"/>
          <p:cNvSpPr>
            <a:spLocks noGrp="1"/>
          </p:cNvSpPr>
          <p:nvPr>
            <p:ph type="title" hasCustomPrompt="1"/>
            <p:custDataLst>
              <p:tags r:id="rId4"/>
            </p:custDataLst>
          </p:nvPr>
        </p:nvSpPr>
        <p:spPr>
          <a:xfrm>
            <a:off x="6096000" y="1818936"/>
            <a:ext cx="5512904" cy="1081088"/>
          </a:xfrm>
        </p:spPr>
        <p:txBody>
          <a:bodyPr anchor="b">
            <a:noAutofit/>
          </a:bodyPr>
          <a:lstStyle>
            <a:lvl1pPr>
              <a:defRPr sz="7200"/>
            </a:lvl1pPr>
          </a:lstStyle>
          <a:p>
            <a:r>
              <a:rPr lang="zh-CN" altLang="en-US" dirty="0"/>
              <a:t>标题</a:t>
            </a:r>
            <a:endParaRPr lang="zh-CN" altLang="en-US" dirty="0"/>
          </a:p>
        </p:txBody>
      </p:sp>
      <p:sp>
        <p:nvSpPr>
          <p:cNvPr id="7" name="日期占位符 6"/>
          <p:cNvSpPr>
            <a:spLocks noGrp="1"/>
          </p:cNvSpPr>
          <p:nvPr>
            <p:ph type="dt" sz="half" idx="10"/>
            <p:custDataLst>
              <p:tags r:id="rId5"/>
            </p:custDataLst>
          </p:nvPr>
        </p:nvSpPr>
        <p:spPr/>
        <p:txBody>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6"/>
            </p:custDataLst>
          </p:nvPr>
        </p:nvSpPr>
        <p:spPr/>
        <p:txBody>
          <a:bodyPr/>
          <a:lstStyle/>
          <a:p>
            <a:endParaRPr lang="zh-CN" altLang="en-US"/>
          </a:p>
        </p:txBody>
      </p:sp>
      <p:sp>
        <p:nvSpPr>
          <p:cNvPr id="9" name="灯片编号占位符 8"/>
          <p:cNvSpPr>
            <a:spLocks noGrp="1"/>
          </p:cNvSpPr>
          <p:nvPr>
            <p:ph type="sldNum" sz="quarter" idx="12"/>
            <p:custDataLst>
              <p:tags r:id="rId7"/>
            </p:custDataLst>
          </p:nvPr>
        </p:nvSpPr>
        <p:spPr/>
        <p:txBody>
          <a:bodyPr/>
          <a:lstStyle/>
          <a:p>
            <a:fld id="{BE5F26B5-172A-4DC2-B0B7-181CFC56B87C}"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showMasterSp="0" userDrawn="1">
  <p:cSld name="节标题">
    <p:spTree>
      <p:nvGrpSpPr>
        <p:cNvPr id="1" name=""/>
        <p:cNvGrpSpPr/>
        <p:nvPr/>
      </p:nvGrpSpPr>
      <p:grpSpPr>
        <a:xfrm>
          <a:off x="0" y="0"/>
          <a:ext cx="0" cy="0"/>
          <a:chOff x="0" y="0"/>
          <a:chExt cx="0" cy="0"/>
        </a:xfrm>
      </p:grpSpPr>
      <p:pic>
        <p:nvPicPr>
          <p:cNvPr id="9" name="图片 8"/>
          <p:cNvPicPr>
            <a:picLocks noChangeAspect="1"/>
          </p:cNvPicPr>
          <p:nvPr userDrawn="1">
            <p:custDataLst>
              <p:tags r:id="rId2"/>
            </p:custData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标题 1"/>
          <p:cNvSpPr>
            <a:spLocks noGrp="1"/>
          </p:cNvSpPr>
          <p:nvPr>
            <p:ph type="title"/>
            <p:custDataLst>
              <p:tags r:id="rId4"/>
            </p:custDataLst>
          </p:nvPr>
        </p:nvSpPr>
        <p:spPr>
          <a:xfrm>
            <a:off x="835800" y="3148536"/>
            <a:ext cx="6477000" cy="1676364"/>
          </a:xfrm>
        </p:spPr>
        <p:txBody>
          <a:bodyPr anchor="t" anchorCtr="0"/>
          <a:lstStyle>
            <a:lvl1pPr algn="l">
              <a:defRPr sz="5400"/>
            </a:lvl1pPr>
          </a:lstStyle>
          <a:p>
            <a:r>
              <a:rPr lang="zh-CN" altLang="en-US" dirty="0"/>
              <a:t>单击此处编辑母版标题样式</a:t>
            </a:r>
            <a:endParaRPr lang="zh-CN" altLang="en-US" dirty="0"/>
          </a:p>
        </p:txBody>
      </p:sp>
      <p:sp>
        <p:nvSpPr>
          <p:cNvPr id="4" name="日期占位符 3"/>
          <p:cNvSpPr>
            <a:spLocks noGrp="1"/>
          </p:cNvSpPr>
          <p:nvPr>
            <p:ph type="dt" sz="half" idx="10"/>
            <p:custDataLst>
              <p:tags r:id="rId5"/>
            </p:custDataLst>
          </p:nvPr>
        </p:nvSpPr>
        <p:spPr/>
        <p:txBody>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p:txBody>
          <a:bodyPr/>
          <a:lstStyle/>
          <a:p>
            <a:endParaRPr lang="zh-CN" altLang="en-US"/>
          </a:p>
        </p:txBody>
      </p:sp>
      <p:sp>
        <p:nvSpPr>
          <p:cNvPr id="6" name="灯片编号占位符 5"/>
          <p:cNvSpPr>
            <a:spLocks noGrp="1"/>
          </p:cNvSpPr>
          <p:nvPr>
            <p:ph type="sldNum" sz="quarter" idx="12"/>
            <p:custDataLst>
              <p:tags r:id="rId7"/>
            </p:custDataLst>
          </p:nvPr>
        </p:nvSpPr>
        <p:spPr/>
        <p:txBody>
          <a:bodyPr/>
          <a:lstStyle/>
          <a:p>
            <a:fld id="{BE5F26B5-172A-4DC2-B0B7-181CFC56B87C}" type="slidenum">
              <a:rPr lang="zh-CN" altLang="en-US" smtClean="0"/>
            </a:fld>
            <a:endParaRPr lang="zh-CN" altLang="en-US"/>
          </a:p>
        </p:txBody>
      </p:sp>
      <p:sp>
        <p:nvSpPr>
          <p:cNvPr id="8" name="文本占位符 7"/>
          <p:cNvSpPr>
            <a:spLocks noGrp="1"/>
          </p:cNvSpPr>
          <p:nvPr>
            <p:ph type="body" sz="quarter" idx="13" hasCustomPrompt="1"/>
            <p:custDataLst>
              <p:tags r:id="rId8"/>
            </p:custDataLst>
          </p:nvPr>
        </p:nvSpPr>
        <p:spPr>
          <a:xfrm>
            <a:off x="835800" y="547607"/>
            <a:ext cx="6477000" cy="2244193"/>
          </a:xfrm>
        </p:spPr>
        <p:txBody>
          <a:bodyPr anchor="b">
            <a:noAutofit/>
          </a:bodyPr>
          <a:lstStyle>
            <a:lvl1pPr marL="0" indent="0" algn="l">
              <a:buNone/>
              <a:defRPr sz="8000">
                <a:gradFill>
                  <a:gsLst>
                    <a:gs pos="0">
                      <a:schemeClr val="tx1"/>
                    </a:gs>
                    <a:gs pos="100000">
                      <a:schemeClr val="accent1"/>
                    </a:gs>
                  </a:gsLst>
                  <a:lin ang="4800000" scaled="0"/>
                </a:gradFill>
                <a:latin typeface="+mn-ea"/>
                <a:ea typeface="+mn-ea"/>
              </a:defRPr>
            </a:lvl1pPr>
          </a:lstStyle>
          <a:p>
            <a:pPr lvl="0"/>
            <a:r>
              <a:rPr lang="zh-CN" altLang="en-US" dirty="0"/>
              <a:t>节编号</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0" tIns="0" rIns="0" bIns="0" rtlCol="0" anchor="ctr">
            <a:normAutofit/>
          </a:bodyPr>
          <a:lstStyle>
            <a:lvl1pPr>
              <a:defRPr lang="zh-CN" altLang="en-US" dirty="0"/>
            </a:lvl1pPr>
          </a:lstStyle>
          <a:p>
            <a:pPr lvl="0"/>
            <a:r>
              <a:rPr lang="zh-CN" altLang="en-US" dirty="0"/>
              <a:t>单击此处编辑母版标题样式</a:t>
            </a:r>
            <a:endParaRPr lang="zh-CN" altLang="en-US" dirty="0"/>
          </a:p>
        </p:txBody>
      </p:sp>
      <p:sp>
        <p:nvSpPr>
          <p:cNvPr id="3" name="内容占位符 2"/>
          <p:cNvSpPr>
            <a:spLocks noGrp="1"/>
          </p:cNvSpPr>
          <p:nvPr>
            <p:ph sz="half" idx="1"/>
            <p:custDataLst>
              <p:tags r:id="rId3"/>
            </p:custDataLst>
          </p:nvPr>
        </p:nvSpPr>
        <p:spPr>
          <a:xfrm>
            <a:off x="838200" y="1364400"/>
            <a:ext cx="5181600" cy="4813200"/>
          </a:xfrm>
        </p:spPr>
        <p:txBody>
          <a:bodyPr/>
          <a:lstStyle/>
          <a:p>
            <a:pPr lvl="0"/>
            <a:r>
              <a:rPr lang="zh-CN" altLang="en-US" dirty="0"/>
              <a:t>单击此处编辑母版文本样式</a:t>
            </a:r>
            <a:endParaRPr lang="zh-CN" altLang="en-US" dirty="0"/>
          </a:p>
          <a:p>
            <a:pPr lvl="1"/>
            <a:r>
              <a:rPr lang="zh-CN" altLang="en-US" dirty="0"/>
              <a:t>二级</a:t>
            </a:r>
            <a:endParaRPr lang="zh-CN" altLang="en-US" dirty="0"/>
          </a:p>
          <a:p>
            <a:pPr lvl="2"/>
            <a:r>
              <a:rPr lang="zh-CN" altLang="en-US" dirty="0"/>
              <a:t>三级</a:t>
            </a:r>
            <a:endParaRPr lang="zh-CN" altLang="en-US" dirty="0"/>
          </a:p>
          <a:p>
            <a:pPr lvl="3"/>
            <a:r>
              <a:rPr lang="zh-CN" altLang="en-US" dirty="0"/>
              <a:t>四级</a:t>
            </a:r>
            <a:endParaRPr lang="zh-CN" altLang="en-US" dirty="0"/>
          </a:p>
          <a:p>
            <a:pPr lvl="4"/>
            <a:r>
              <a:rPr lang="zh-CN" altLang="en-US" dirty="0"/>
              <a:t>五级</a:t>
            </a:r>
            <a:endParaRPr lang="zh-CN" altLang="en-US" dirty="0"/>
          </a:p>
        </p:txBody>
      </p:sp>
      <p:sp>
        <p:nvSpPr>
          <p:cNvPr id="4" name="内容占位符 3"/>
          <p:cNvSpPr>
            <a:spLocks noGrp="1"/>
          </p:cNvSpPr>
          <p:nvPr>
            <p:ph sz="half" idx="2"/>
            <p:custDataLst>
              <p:tags r:id="rId4"/>
            </p:custDataLst>
          </p:nvPr>
        </p:nvSpPr>
        <p:spPr>
          <a:xfrm>
            <a:off x="6172200" y="1364400"/>
            <a:ext cx="5181600" cy="4813200"/>
          </a:xfrm>
        </p:spPr>
        <p:txBody>
          <a:bodyPr/>
          <a:lstStyle/>
          <a:p>
            <a:pPr lvl="0"/>
            <a:r>
              <a:rPr lang="zh-CN" altLang="en-US" dirty="0"/>
              <a:t>单击此处编辑母版文本样式</a:t>
            </a:r>
            <a:endParaRPr lang="zh-CN" altLang="en-US" dirty="0"/>
          </a:p>
          <a:p>
            <a:pPr lvl="1"/>
            <a:r>
              <a:rPr lang="zh-CN" altLang="en-US" dirty="0"/>
              <a:t>二级</a:t>
            </a:r>
            <a:endParaRPr lang="zh-CN" altLang="en-US" dirty="0"/>
          </a:p>
          <a:p>
            <a:pPr lvl="2"/>
            <a:r>
              <a:rPr lang="zh-CN" altLang="en-US" dirty="0"/>
              <a:t>三级</a:t>
            </a:r>
            <a:endParaRPr lang="zh-CN" altLang="en-US" dirty="0"/>
          </a:p>
          <a:p>
            <a:pPr lvl="3"/>
            <a:r>
              <a:rPr lang="zh-CN" altLang="en-US" dirty="0"/>
              <a:t>四级</a:t>
            </a:r>
            <a:endParaRPr lang="zh-CN" altLang="en-US" dirty="0"/>
          </a:p>
          <a:p>
            <a:pPr lvl="4"/>
            <a:r>
              <a:rPr lang="zh-CN" altLang="en-US" dirty="0"/>
              <a:t>五级</a:t>
            </a:r>
            <a:endParaRPr lang="zh-CN" altLang="en-US" dirty="0"/>
          </a:p>
        </p:txBody>
      </p:sp>
      <p:sp>
        <p:nvSpPr>
          <p:cNvPr id="5" name="日期占位符 4"/>
          <p:cNvSpPr>
            <a:spLocks noGrp="1"/>
          </p:cNvSpPr>
          <p:nvPr>
            <p:ph type="dt" sz="half" idx="10"/>
            <p:custDataLst>
              <p:tags r:id="rId5"/>
            </p:custDataLst>
          </p:nvPr>
        </p:nvSpPr>
        <p:spPr/>
        <p:txBody>
          <a:bodyPr/>
          <a:lstStyle/>
          <a:p>
            <a:fld id="{5592522B-0F24-4480-B9DD-A9474A6880D6}"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BE5F26B5-172A-4DC2-B0B7-181CFC56B87C}"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39788" y="360000"/>
            <a:ext cx="10515600" cy="864000"/>
          </a:xfrm>
        </p:spPr>
        <p:txBody>
          <a:bodyPr vert="horz" lIns="0" tIns="0" rIns="0" bIns="0" rtlCol="0" anchor="ctr">
            <a:normAutofit/>
          </a:bodyPr>
          <a:lstStyle>
            <a:lvl1pPr>
              <a:defRPr lang="zh-CN" altLang="en-US" dirty="0"/>
            </a:lvl1pPr>
          </a:lstStyle>
          <a:p>
            <a:pPr lvl="0"/>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839788" y="1364400"/>
            <a:ext cx="5157787" cy="5400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custDataLst>
              <p:tags r:id="rId4"/>
            </p:custDataLst>
          </p:nvPr>
        </p:nvSpPr>
        <p:spPr>
          <a:xfrm>
            <a:off x="839788" y="2061275"/>
            <a:ext cx="5157787" cy="4128388"/>
          </a:xfrm>
        </p:spPr>
        <p:txBody>
          <a:bodyPr/>
          <a:lstStyle/>
          <a:p>
            <a:pPr lvl="0"/>
            <a:r>
              <a:rPr lang="zh-CN" altLang="en-US" dirty="0"/>
              <a:t>单击此处编辑母版文本样式</a:t>
            </a:r>
            <a:endParaRPr lang="zh-CN" altLang="en-US" dirty="0"/>
          </a:p>
          <a:p>
            <a:pPr lvl="1"/>
            <a:r>
              <a:rPr lang="zh-CN" altLang="en-US" dirty="0"/>
              <a:t>二级</a:t>
            </a:r>
            <a:endParaRPr lang="zh-CN" altLang="en-US" dirty="0"/>
          </a:p>
          <a:p>
            <a:pPr lvl="2"/>
            <a:r>
              <a:rPr lang="zh-CN" altLang="en-US" dirty="0"/>
              <a:t>三级</a:t>
            </a:r>
            <a:endParaRPr lang="zh-CN" altLang="en-US" dirty="0"/>
          </a:p>
          <a:p>
            <a:pPr lvl="3"/>
            <a:r>
              <a:rPr lang="zh-CN" altLang="en-US" dirty="0"/>
              <a:t>四级</a:t>
            </a:r>
            <a:endParaRPr lang="zh-CN" altLang="en-US" dirty="0"/>
          </a:p>
          <a:p>
            <a:pPr lvl="4"/>
            <a:r>
              <a:rPr lang="zh-CN" altLang="en-US" dirty="0"/>
              <a:t>五级</a:t>
            </a:r>
            <a:endParaRPr lang="zh-CN" altLang="en-US" dirty="0"/>
          </a:p>
        </p:txBody>
      </p:sp>
      <p:sp>
        <p:nvSpPr>
          <p:cNvPr id="5" name="文本占位符 4"/>
          <p:cNvSpPr>
            <a:spLocks noGrp="1"/>
          </p:cNvSpPr>
          <p:nvPr>
            <p:ph type="body" sz="quarter" idx="3"/>
            <p:custDataLst>
              <p:tags r:id="rId5"/>
            </p:custDataLst>
          </p:nvPr>
        </p:nvSpPr>
        <p:spPr>
          <a:xfrm>
            <a:off x="6172200" y="1364400"/>
            <a:ext cx="5183188" cy="5400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custDataLst>
              <p:tags r:id="rId6"/>
            </p:custDataLst>
          </p:nvPr>
        </p:nvSpPr>
        <p:spPr>
          <a:xfrm>
            <a:off x="6172200" y="2061275"/>
            <a:ext cx="5183188" cy="4128388"/>
          </a:xfrm>
        </p:spPr>
        <p:txBody>
          <a:bodyPr/>
          <a:lstStyle/>
          <a:p>
            <a:pPr lvl="0"/>
            <a:r>
              <a:rPr lang="zh-CN" altLang="en-US" dirty="0"/>
              <a:t>单击此处编辑母版文本样式</a:t>
            </a:r>
            <a:endParaRPr lang="zh-CN" altLang="en-US" dirty="0"/>
          </a:p>
          <a:p>
            <a:pPr lvl="1"/>
            <a:r>
              <a:rPr lang="zh-CN" altLang="en-US" dirty="0"/>
              <a:t>二级</a:t>
            </a:r>
            <a:endParaRPr lang="zh-CN" altLang="en-US" dirty="0"/>
          </a:p>
          <a:p>
            <a:pPr lvl="2"/>
            <a:r>
              <a:rPr lang="zh-CN" altLang="en-US" dirty="0"/>
              <a:t>三级</a:t>
            </a:r>
            <a:endParaRPr lang="zh-CN" altLang="en-US" dirty="0"/>
          </a:p>
          <a:p>
            <a:pPr lvl="3"/>
            <a:r>
              <a:rPr lang="zh-CN" altLang="en-US" dirty="0"/>
              <a:t>四级</a:t>
            </a:r>
            <a:endParaRPr lang="zh-CN" altLang="en-US" dirty="0"/>
          </a:p>
          <a:p>
            <a:pPr lvl="4"/>
            <a:r>
              <a:rPr lang="zh-CN" altLang="en-US" dirty="0"/>
              <a:t>五级</a:t>
            </a:r>
            <a:endParaRPr lang="zh-CN" altLang="en-US" dirty="0"/>
          </a:p>
        </p:txBody>
      </p:sp>
      <p:sp>
        <p:nvSpPr>
          <p:cNvPr id="7" name="日期占位符 6"/>
          <p:cNvSpPr>
            <a:spLocks noGrp="1"/>
          </p:cNvSpPr>
          <p:nvPr>
            <p:ph type="dt" sz="half" idx="10"/>
            <p:custDataLst>
              <p:tags r:id="rId7"/>
            </p:custDataLst>
          </p:nvPr>
        </p:nvSpPr>
        <p:spPr/>
        <p:txBody>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BE5F26B5-172A-4DC2-B0B7-181CFC56B87C}" type="slidenum">
              <a:rPr lang="zh-CN" altLang="en-US" smtClean="0"/>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3"/>
            </p:custDataLst>
          </p:nvPr>
        </p:nvSpPr>
        <p:spPr/>
        <p:txBody>
          <a:bodyPr/>
          <a:lstStyle/>
          <a:p>
            <a:fld id="{5592522B-0F24-4480-B9DD-A9474A6880D6}"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BE5F26B5-172A-4DC2-B0B7-181CFC56B87C}"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5592522B-0F24-4480-B9DD-A9474A6880D6}"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BE5F26B5-172A-4DC2-B0B7-181CFC56B87C}"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仅内容">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838200" y="360000"/>
            <a:ext cx="10515600" cy="5817600"/>
          </a:xfrm>
        </p:spPr>
        <p:txBody>
          <a:bodyPr/>
          <a:lstStyle/>
          <a:p>
            <a:pPr lvl="0"/>
            <a:r>
              <a:rPr lang="zh-CN" altLang="en-US" dirty="0"/>
              <a:t>单击此处编辑母版文本样式</a:t>
            </a:r>
            <a:endParaRPr lang="zh-CN" altLang="en-US" dirty="0"/>
          </a:p>
          <a:p>
            <a:pPr lvl="1"/>
            <a:r>
              <a:rPr lang="zh-CN" altLang="en-US" dirty="0"/>
              <a:t>二级</a:t>
            </a:r>
            <a:endParaRPr lang="zh-CN" altLang="en-US" dirty="0"/>
          </a:p>
          <a:p>
            <a:pPr lvl="2"/>
            <a:r>
              <a:rPr lang="zh-CN" altLang="en-US" dirty="0"/>
              <a:t>三级</a:t>
            </a:r>
            <a:endParaRPr lang="zh-CN" altLang="en-US" dirty="0"/>
          </a:p>
          <a:p>
            <a:pPr lvl="3"/>
            <a:r>
              <a:rPr lang="zh-CN" altLang="en-US" dirty="0"/>
              <a:t>四级</a:t>
            </a:r>
            <a:endParaRPr lang="zh-CN" altLang="en-US" dirty="0"/>
          </a:p>
          <a:p>
            <a:pPr lvl="4"/>
            <a:r>
              <a:rPr lang="zh-CN" altLang="en-US" dirty="0"/>
              <a:t>五级</a:t>
            </a:r>
            <a:endParaRPr lang="zh-CN" altLang="en-US" dirty="0"/>
          </a:p>
        </p:txBody>
      </p:sp>
      <p:sp>
        <p:nvSpPr>
          <p:cNvPr id="4" name="日期占位符 3"/>
          <p:cNvSpPr>
            <a:spLocks noGrp="1"/>
          </p:cNvSpPr>
          <p:nvPr>
            <p:ph type="dt" sz="half" idx="10"/>
            <p:custDataLst>
              <p:tags r:id="rId3"/>
            </p:custDataLst>
          </p:nvPr>
        </p:nvSpPr>
        <p:spPr/>
        <p:txBody>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BE5F26B5-172A-4DC2-B0B7-181CFC56B87C}"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标题和副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839788" y="360000"/>
            <a:ext cx="10515600" cy="864000"/>
          </a:xfrm>
        </p:spPr>
        <p:txBody>
          <a:bodyPr/>
          <a:lstStyle/>
          <a:p>
            <a:r>
              <a:rPr lang="zh-CN" altLang="en-US" dirty="0"/>
              <a:t>单击此处编辑母版标题样式</a:t>
            </a:r>
            <a:endParaRPr lang="zh-CN" altLang="en-US" dirty="0"/>
          </a:p>
        </p:txBody>
      </p:sp>
      <p:sp>
        <p:nvSpPr>
          <p:cNvPr id="3" name="文本占位符 2"/>
          <p:cNvSpPr>
            <a:spLocks noGrp="1"/>
          </p:cNvSpPr>
          <p:nvPr>
            <p:ph type="body" idx="1" hasCustomPrompt="1"/>
            <p:custDataLst>
              <p:tags r:id="rId3"/>
            </p:custDataLst>
          </p:nvPr>
        </p:nvSpPr>
        <p:spPr>
          <a:xfrm>
            <a:off x="838200" y="1296000"/>
            <a:ext cx="10514012" cy="576000"/>
          </a:xfrm>
        </p:spPr>
        <p:txBody>
          <a:bodyPr anchor="t"/>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zh-CN" altLang="en-US" dirty="0"/>
              <a:t>单击此处编辑母版副标题样式</a:t>
            </a:r>
            <a:endParaRPr lang="zh-CN" altLang="en-US" dirty="0"/>
          </a:p>
        </p:txBody>
      </p:sp>
      <p:sp>
        <p:nvSpPr>
          <p:cNvPr id="7" name="日期占位符 6"/>
          <p:cNvSpPr>
            <a:spLocks noGrp="1"/>
          </p:cNvSpPr>
          <p:nvPr>
            <p:ph type="dt" sz="half" idx="10"/>
            <p:custDataLst>
              <p:tags r:id="rId4"/>
            </p:custDataLst>
          </p:nvPr>
        </p:nvSpPr>
        <p:spPr/>
        <p:txBody>
          <a:bodyPr/>
          <a:lstStyle/>
          <a:p>
            <a:fld id="{5592522B-0F24-4480-B9DD-A9474A6880D6}" type="datetimeFigureOut">
              <a:rPr lang="zh-CN" altLang="en-US" smtClean="0"/>
            </a:fld>
            <a:endParaRPr lang="zh-CN" altLang="en-US"/>
          </a:p>
        </p:txBody>
      </p:sp>
      <p:sp>
        <p:nvSpPr>
          <p:cNvPr id="8" name="页脚占位符 7"/>
          <p:cNvSpPr>
            <a:spLocks noGrp="1"/>
          </p:cNvSpPr>
          <p:nvPr>
            <p:ph type="ftr" sz="quarter" idx="11"/>
            <p:custDataLst>
              <p:tags r:id="rId5"/>
            </p:custDataLst>
          </p:nvPr>
        </p:nvSpPr>
        <p:spPr/>
        <p:txBody>
          <a:bodyPr/>
          <a:lstStyle/>
          <a:p>
            <a:endParaRPr lang="zh-CN" altLang="en-US"/>
          </a:p>
        </p:txBody>
      </p:sp>
      <p:sp>
        <p:nvSpPr>
          <p:cNvPr id="9" name="灯片编号占位符 8"/>
          <p:cNvSpPr>
            <a:spLocks noGrp="1"/>
          </p:cNvSpPr>
          <p:nvPr>
            <p:ph type="sldNum" sz="quarter" idx="12"/>
            <p:custDataLst>
              <p:tags r:id="rId6"/>
            </p:custDataLst>
          </p:nvPr>
        </p:nvSpPr>
        <p:spPr/>
        <p:txBody>
          <a:bodyPr/>
          <a:lstStyle/>
          <a:p>
            <a:fld id="{BE5F26B5-172A-4DC2-B0B7-181CFC56B87C}" type="slidenum">
              <a:rPr lang="zh-CN" altLang="en-US" smtClean="0"/>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showMasterSp="0" userDrawn="1">
  <p:cSld name="末尾幻灯片">
    <p:spTree>
      <p:nvGrpSpPr>
        <p:cNvPr id="1" name=""/>
        <p:cNvGrpSpPr/>
        <p:nvPr/>
      </p:nvGrpSpPr>
      <p:grpSpPr>
        <a:xfrm>
          <a:off x="0" y="0"/>
          <a:ext cx="0" cy="0"/>
          <a:chOff x="0" y="0"/>
          <a:chExt cx="0" cy="0"/>
        </a:xfrm>
      </p:grpSpPr>
      <p:pic>
        <p:nvPicPr>
          <p:cNvPr id="7" name="图片 6" descr="黑暗里有星球&#10;&#10;描述已自动生成"/>
          <p:cNvPicPr>
            <a:picLocks noChangeAspect="1"/>
          </p:cNvPicPr>
          <p:nvPr userDrawn="1">
            <p:custDataLst>
              <p:tags r:id="rId2"/>
            </p:custDataLst>
          </p:nvPr>
        </p:nvPicPr>
        <p:blipFill>
          <a:blip r:embed="rId3" cstate="print">
            <a:extLst>
              <a:ext uri="{28A0092B-C50C-407E-A947-70E740481C1C}">
                <a14:useLocalDpi xmlns:a14="http://schemas.microsoft.com/office/drawing/2010/main" val="0"/>
              </a:ext>
            </a:extLst>
          </a:blip>
          <a:srcRect b="9485"/>
          <a:stretch>
            <a:fillRect/>
          </a:stretch>
        </p:blipFill>
        <p:spPr>
          <a:xfrm>
            <a:off x="3425" y="0"/>
            <a:ext cx="12188575" cy="6858000"/>
          </a:xfrm>
          <a:custGeom>
            <a:avLst/>
            <a:gdLst>
              <a:gd name="connsiteX0" fmla="*/ 0 w 12188575"/>
              <a:gd name="connsiteY0" fmla="*/ 0 h 6858000"/>
              <a:gd name="connsiteX1" fmla="*/ 12188575 w 12188575"/>
              <a:gd name="connsiteY1" fmla="*/ 0 h 6858000"/>
              <a:gd name="connsiteX2" fmla="*/ 12188575 w 12188575"/>
              <a:gd name="connsiteY2" fmla="*/ 6858000 h 6858000"/>
              <a:gd name="connsiteX3" fmla="*/ 0 w 12188575"/>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88575" h="6858000">
                <a:moveTo>
                  <a:pt x="0" y="0"/>
                </a:moveTo>
                <a:lnTo>
                  <a:pt x="12188575" y="0"/>
                </a:lnTo>
                <a:lnTo>
                  <a:pt x="12188575" y="6858000"/>
                </a:lnTo>
                <a:lnTo>
                  <a:pt x="0" y="6858000"/>
                </a:lnTo>
                <a:close/>
              </a:path>
            </a:pathLst>
          </a:custGeom>
          <a:gradFill flip="none" rotWithShape="1">
            <a:gsLst>
              <a:gs pos="0">
                <a:schemeClr val="accent2"/>
              </a:gs>
              <a:gs pos="100000">
                <a:schemeClr val="accent3"/>
              </a:gs>
            </a:gsLst>
            <a:lin ang="2700000" scaled="0"/>
            <a:tileRect/>
          </a:gradFill>
        </p:spPr>
      </p:pic>
      <p:sp>
        <p:nvSpPr>
          <p:cNvPr id="3" name="副标题 2"/>
          <p:cNvSpPr>
            <a:spLocks noGrp="1"/>
          </p:cNvSpPr>
          <p:nvPr>
            <p:ph type="subTitle" idx="1"/>
            <p:custDataLst>
              <p:tags r:id="rId4"/>
            </p:custDataLst>
          </p:nvPr>
        </p:nvSpPr>
        <p:spPr>
          <a:xfrm>
            <a:off x="838200" y="3719265"/>
            <a:ext cx="6120000" cy="972000"/>
          </a:xfrm>
        </p:spPr>
        <p:txBody>
          <a:bodyPr>
            <a:normAutofit/>
          </a:bodyPr>
          <a:lstStyle>
            <a:lvl1pPr marL="0" indent="0" algn="l">
              <a:lnSpc>
                <a:spcPct val="100000"/>
              </a:lnSpc>
              <a:buNone/>
              <a:defRPr sz="2000">
                <a:solidFill>
                  <a:schemeClr val="tx1">
                    <a:lumMod val="6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1"/>
          </p:cNvSpPr>
          <p:nvPr>
            <p:ph type="dt" sz="half" idx="10"/>
            <p:custDataLst>
              <p:tags r:id="rId5"/>
            </p:custDataLst>
          </p:nvPr>
        </p:nvSpPr>
        <p:spPr/>
        <p:txBody>
          <a:bodyPr/>
          <a:lstStyle/>
          <a:p>
            <a:fld id="{5592522B-0F24-4480-B9DD-A9474A6880D6}" type="datetimeFigureOut">
              <a:rPr lang="zh-CN" altLang="en-US" smtClean="0"/>
            </a:fld>
            <a:endParaRPr lang="zh-CN" altLang="en-US"/>
          </a:p>
        </p:txBody>
      </p:sp>
      <p:sp>
        <p:nvSpPr>
          <p:cNvPr id="5" name="页脚占位符 4"/>
          <p:cNvSpPr>
            <a:spLocks noGrp="1"/>
          </p:cNvSpPr>
          <p:nvPr>
            <p:ph type="ftr" sz="quarter" idx="11"/>
            <p:custDataLst>
              <p:tags r:id="rId6"/>
            </p:custDataLst>
          </p:nvPr>
        </p:nvSpPr>
        <p:spPr/>
        <p:txBody>
          <a:bodyPr/>
          <a:lstStyle/>
          <a:p>
            <a:endParaRPr lang="zh-CN" altLang="en-US"/>
          </a:p>
        </p:txBody>
      </p:sp>
      <p:sp>
        <p:nvSpPr>
          <p:cNvPr id="6" name="灯片编号占位符 5"/>
          <p:cNvSpPr>
            <a:spLocks noGrp="1"/>
          </p:cNvSpPr>
          <p:nvPr>
            <p:ph type="sldNum" sz="quarter" idx="12"/>
            <p:custDataLst>
              <p:tags r:id="rId7"/>
            </p:custDataLst>
          </p:nvPr>
        </p:nvSpPr>
        <p:spPr>
          <a:xfrm>
            <a:off x="8610600" y="6356350"/>
            <a:ext cx="2743200" cy="365125"/>
          </a:xfrm>
        </p:spPr>
        <p:txBody>
          <a:bodyPr/>
          <a:lstStyle/>
          <a:p>
            <a:fld id="{BE5F26B5-172A-4DC2-B0B7-181CFC56B87C}" type="slidenum">
              <a:rPr lang="zh-CN" altLang="en-US" smtClean="0"/>
            </a:fld>
            <a:endParaRPr lang="zh-CN" altLang="en-US"/>
          </a:p>
        </p:txBody>
      </p:sp>
      <p:sp>
        <p:nvSpPr>
          <p:cNvPr id="10" name="文本占位符 9"/>
          <p:cNvSpPr>
            <a:spLocks noGrp="1"/>
          </p:cNvSpPr>
          <p:nvPr>
            <p:ph type="body" sz="quarter" idx="13" hasCustomPrompt="1"/>
            <p:custDataLst>
              <p:tags r:id="rId8"/>
            </p:custDataLst>
          </p:nvPr>
        </p:nvSpPr>
        <p:spPr>
          <a:xfrm>
            <a:off x="838799" y="424490"/>
            <a:ext cx="2657069" cy="504000"/>
          </a:xfrm>
        </p:spPr>
        <p:txBody>
          <a:bodyPr anchor="ctr">
            <a:normAutofit/>
          </a:bodyPr>
          <a:lstStyle>
            <a:lvl1pPr marL="0" indent="0">
              <a:lnSpc>
                <a:spcPct val="100000"/>
              </a:lnSpc>
              <a:buNone/>
              <a:defRPr sz="1200">
                <a:solidFill>
                  <a:schemeClr val="tx1"/>
                </a:solidFill>
              </a:defRPr>
            </a:lvl1pPr>
          </a:lstStyle>
          <a:p>
            <a:pPr lvl="0"/>
            <a:r>
              <a:rPr lang="zh-CN" altLang="en-US" dirty="0"/>
              <a:t>公司名占位符</a:t>
            </a:r>
            <a:endParaRPr lang="zh-CN" altLang="en-US" dirty="0"/>
          </a:p>
        </p:txBody>
      </p:sp>
      <p:sp>
        <p:nvSpPr>
          <p:cNvPr id="18" name="文本占位符 17"/>
          <p:cNvSpPr>
            <a:spLocks noGrp="1"/>
          </p:cNvSpPr>
          <p:nvPr>
            <p:ph type="body" sz="quarter" idx="15" hasCustomPrompt="1"/>
            <p:custDataLst>
              <p:tags r:id="rId9"/>
            </p:custDataLst>
          </p:nvPr>
        </p:nvSpPr>
        <p:spPr>
          <a:xfrm>
            <a:off x="8852400" y="424490"/>
            <a:ext cx="2743200" cy="504000"/>
          </a:xfrm>
        </p:spPr>
        <p:txBody>
          <a:bodyPr anchor="ctr">
            <a:normAutofit/>
          </a:bodyPr>
          <a:lstStyle>
            <a:lvl1pPr marL="0" indent="0" algn="r">
              <a:lnSpc>
                <a:spcPct val="100000"/>
              </a:lnSpc>
              <a:buNone/>
              <a:defRPr sz="1200">
                <a:solidFill>
                  <a:schemeClr val="tx1"/>
                </a:solidFill>
              </a:defRPr>
            </a:lvl1pPr>
          </a:lstStyle>
          <a:p>
            <a:pPr lvl="0"/>
            <a:r>
              <a:rPr lang="zh-CN" altLang="en-US" dirty="0"/>
              <a:t>年号占位符</a:t>
            </a:r>
            <a:endParaRPr lang="zh-CN" altLang="en-US" dirty="0"/>
          </a:p>
        </p:txBody>
      </p:sp>
      <p:sp>
        <p:nvSpPr>
          <p:cNvPr id="24" name="文本占位符 23"/>
          <p:cNvSpPr>
            <a:spLocks noGrp="1"/>
          </p:cNvSpPr>
          <p:nvPr>
            <p:ph type="body" sz="quarter" idx="17" hasCustomPrompt="1"/>
            <p:custDataLst>
              <p:tags r:id="rId10"/>
            </p:custDataLst>
          </p:nvPr>
        </p:nvSpPr>
        <p:spPr>
          <a:xfrm>
            <a:off x="838200" y="4799265"/>
            <a:ext cx="1620000" cy="396000"/>
          </a:xfrm>
          <a:prstGeom prst="roundRect">
            <a:avLst>
              <a:gd name="adj" fmla="val 50000"/>
            </a:avLst>
          </a:prstGeom>
          <a:gradFill>
            <a:gsLst>
              <a:gs pos="0">
                <a:schemeClr val="accent2"/>
              </a:gs>
              <a:gs pos="100000">
                <a:schemeClr val="accent3"/>
              </a:gs>
            </a:gsLst>
            <a:lin ang="2700000" scaled="0"/>
          </a:gradFill>
        </p:spPr>
        <p:txBody>
          <a:bodyPr anchor="ctr">
            <a:normAutofit/>
          </a:bodyPr>
          <a:lstStyle>
            <a:lvl1pPr marL="0" indent="0" algn="ctr">
              <a:lnSpc>
                <a:spcPct val="100000"/>
              </a:lnSpc>
              <a:buNone/>
              <a:defRPr sz="1200">
                <a:solidFill>
                  <a:schemeClr val="dk1">
                    <a:lumMod val="100000"/>
                  </a:schemeClr>
                </a:solidFill>
              </a:defRPr>
            </a:lvl1pPr>
          </a:lstStyle>
          <a:p>
            <a:pPr lvl="0"/>
            <a:r>
              <a:rPr lang="zh-CN" altLang="en-US" dirty="0"/>
              <a:t>署名占位符</a:t>
            </a:r>
            <a:endParaRPr lang="zh-CN" altLang="en-US" dirty="0"/>
          </a:p>
        </p:txBody>
      </p:sp>
      <p:pic>
        <p:nvPicPr>
          <p:cNvPr id="8" name="图片 7"/>
          <p:cNvPicPr>
            <a:picLocks noChangeAspect="1"/>
          </p:cNvPicPr>
          <p:nvPr userDrawn="1">
            <p:custDataLst>
              <p:tags r:id="rId11"/>
            </p:custDataLst>
          </p:nvPr>
        </p:nvPicPr>
        <p:blipFill>
          <a:blip r:embed="rId12"/>
          <a:stretch>
            <a:fillRect/>
          </a:stretch>
        </p:blipFill>
        <p:spPr>
          <a:xfrm>
            <a:off x="234986" y="1303986"/>
            <a:ext cx="1535822" cy="1510300"/>
          </a:xfrm>
          <a:prstGeom prst="rect">
            <a:avLst/>
          </a:prstGeom>
        </p:spPr>
      </p:pic>
      <p:sp>
        <p:nvSpPr>
          <p:cNvPr id="2" name="标题 1"/>
          <p:cNvSpPr>
            <a:spLocks noGrp="1"/>
          </p:cNvSpPr>
          <p:nvPr>
            <p:ph type="ctrTitle"/>
            <p:custDataLst>
              <p:tags r:id="rId13"/>
            </p:custDataLst>
          </p:nvPr>
        </p:nvSpPr>
        <p:spPr>
          <a:xfrm>
            <a:off x="838200" y="1775265"/>
            <a:ext cx="6120000" cy="1800000"/>
          </a:xfrm>
        </p:spPr>
        <p:txBody>
          <a:bodyPr anchor="b">
            <a:normAutofit/>
          </a:bodyPr>
          <a:lstStyle>
            <a:lvl1pPr algn="l">
              <a:lnSpc>
                <a:spcPct val="100000"/>
              </a:lnSpc>
              <a:defRPr sz="5400">
                <a:gradFill>
                  <a:gsLst>
                    <a:gs pos="0">
                      <a:schemeClr val="tx1"/>
                    </a:gs>
                    <a:gs pos="100000">
                      <a:schemeClr val="accent3"/>
                    </a:gs>
                  </a:gsLst>
                  <a:lin ang="2700000" scaled="0"/>
                </a:gradFill>
              </a:defRPr>
            </a:lvl1pPr>
          </a:lstStyle>
          <a:p>
            <a:r>
              <a:rPr lang="zh-CN" altLang="en-US" dirty="0"/>
              <a:t>单击此处编辑母版标题样式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0" Type="http://schemas.openxmlformats.org/officeDocument/2006/relationships/theme" Target="../theme/theme2.xml"/><Relationship Id="rId2" Type="http://schemas.openxmlformats.org/officeDocument/2006/relationships/slideLayout" Target="../slideLayouts/slideLayout13.xml"/><Relationship Id="rId19" Type="http://schemas.openxmlformats.org/officeDocument/2006/relationships/tags" Target="../tags/tag135.xml"/><Relationship Id="rId18" Type="http://schemas.openxmlformats.org/officeDocument/2006/relationships/tags" Target="../tags/tag134.xml"/><Relationship Id="rId17" Type="http://schemas.openxmlformats.org/officeDocument/2006/relationships/tags" Target="../tags/tag133.xml"/><Relationship Id="rId16" Type="http://schemas.openxmlformats.org/officeDocument/2006/relationships/tags" Target="../tags/tag132.xml"/><Relationship Id="rId15" Type="http://schemas.openxmlformats.org/officeDocument/2006/relationships/tags" Target="../tags/tag131.xml"/><Relationship Id="rId14" Type="http://schemas.openxmlformats.org/officeDocument/2006/relationships/tags" Target="../tags/tag130.xml"/><Relationship Id="rId13" Type="http://schemas.openxmlformats.org/officeDocument/2006/relationships/image" Target="../media/image2.png"/><Relationship Id="rId12" Type="http://schemas.openxmlformats.org/officeDocument/2006/relationships/tags" Target="../tags/tag129.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图片 7"/>
          <p:cNvPicPr>
            <a:picLocks noChangeAspect="1"/>
          </p:cNvPicPr>
          <p:nvPr userDrawn="1">
            <p:custDataLst>
              <p:tags r:id="rId12"/>
            </p:custDataLst>
          </p:nvPr>
        </p:nvPicPr>
        <p:blipFill rotWithShape="1">
          <a:blip r:embed="rId13"/>
          <a:srcRect t="63612" r="46047" b="5777"/>
          <a:stretch>
            <a:fillRect/>
          </a:stretch>
        </p:blipFill>
        <p:spPr>
          <a:xfrm flipH="1">
            <a:off x="42" y="0"/>
            <a:ext cx="5970229" cy="3331028"/>
          </a:xfrm>
          <a:custGeom>
            <a:avLst/>
            <a:gdLst>
              <a:gd name="connsiteX0" fmla="*/ 0 w 5970229"/>
              <a:gd name="connsiteY0" fmla="*/ 0 h 3331028"/>
              <a:gd name="connsiteX1" fmla="*/ 5970229 w 5970229"/>
              <a:gd name="connsiteY1" fmla="*/ 0 h 3331028"/>
              <a:gd name="connsiteX2" fmla="*/ 5970229 w 5970229"/>
              <a:gd name="connsiteY2" fmla="*/ 3331028 h 3331028"/>
              <a:gd name="connsiteX3" fmla="*/ 0 w 5970229"/>
              <a:gd name="connsiteY3" fmla="*/ 3331028 h 3331028"/>
            </a:gdLst>
            <a:ahLst/>
            <a:cxnLst>
              <a:cxn ang="0">
                <a:pos x="connsiteX0" y="connsiteY0"/>
              </a:cxn>
              <a:cxn ang="0">
                <a:pos x="connsiteX1" y="connsiteY1"/>
              </a:cxn>
              <a:cxn ang="0">
                <a:pos x="connsiteX2" y="connsiteY2"/>
              </a:cxn>
              <a:cxn ang="0">
                <a:pos x="connsiteX3" y="connsiteY3"/>
              </a:cxn>
            </a:cxnLst>
            <a:rect l="l" t="t" r="r" b="b"/>
            <a:pathLst>
              <a:path w="5970229" h="3331028">
                <a:moveTo>
                  <a:pt x="0" y="0"/>
                </a:moveTo>
                <a:lnTo>
                  <a:pt x="5970229" y="0"/>
                </a:lnTo>
                <a:lnTo>
                  <a:pt x="5970229" y="3331028"/>
                </a:lnTo>
                <a:lnTo>
                  <a:pt x="0" y="3331028"/>
                </a:lnTo>
                <a:close/>
              </a:path>
            </a:pathLst>
          </a:custGeom>
        </p:spPr>
      </p:pic>
      <p:sp>
        <p:nvSpPr>
          <p:cNvPr id="2" name="标题占位符 1"/>
          <p:cNvSpPr>
            <a:spLocks noGrp="1"/>
          </p:cNvSpPr>
          <p:nvPr>
            <p:ph type="title"/>
            <p:custDataLst>
              <p:tags r:id="rId14"/>
            </p:custDataLst>
          </p:nvPr>
        </p:nvSpPr>
        <p:spPr>
          <a:xfrm>
            <a:off x="838200" y="360000"/>
            <a:ext cx="10515600" cy="864000"/>
          </a:xfrm>
          <a:prstGeom prst="rect">
            <a:avLst/>
          </a:prstGeom>
        </p:spPr>
        <p:txBody>
          <a:bodyPr vert="horz" lIns="0" tIns="0" rIns="0" bIns="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5"/>
            </p:custDataLst>
          </p:nvPr>
        </p:nvSpPr>
        <p:spPr>
          <a:xfrm>
            <a:off x="838200" y="1364400"/>
            <a:ext cx="10515600" cy="4813200"/>
          </a:xfrm>
          <a:prstGeom prst="rect">
            <a:avLst/>
          </a:prstGeom>
        </p:spPr>
        <p:txBody>
          <a:bodyPr vert="horz" lIns="0" tIns="0" rIns="0" bIns="0" rtlCol="0">
            <a:normAutofit/>
          </a:bodyPr>
          <a:lstStyle/>
          <a:p>
            <a:pPr lvl="0"/>
            <a:r>
              <a:rPr lang="zh-CN" altLang="en-US" dirty="0"/>
              <a:t>单击此处编辑母版文本样式</a:t>
            </a:r>
            <a:endParaRPr lang="zh-CN" altLang="en-US" dirty="0"/>
          </a:p>
          <a:p>
            <a:pPr lvl="1"/>
            <a:r>
              <a:rPr lang="zh-CN" altLang="en-US" dirty="0"/>
              <a:t>二级</a:t>
            </a:r>
            <a:endParaRPr lang="zh-CN" altLang="en-US" dirty="0"/>
          </a:p>
          <a:p>
            <a:pPr lvl="2"/>
            <a:r>
              <a:rPr lang="zh-CN" altLang="en-US" dirty="0"/>
              <a:t>三级</a:t>
            </a:r>
            <a:endParaRPr lang="zh-CN" altLang="en-US" dirty="0"/>
          </a:p>
          <a:p>
            <a:pPr lvl="3"/>
            <a:r>
              <a:rPr lang="zh-CN" altLang="en-US" dirty="0"/>
              <a:t>四级</a:t>
            </a:r>
            <a:endParaRPr lang="zh-CN" altLang="en-US" dirty="0"/>
          </a:p>
          <a:p>
            <a:pPr lvl="4"/>
            <a:r>
              <a:rPr lang="zh-CN" altLang="en-US" dirty="0"/>
              <a:t>五级</a:t>
            </a:r>
            <a:endParaRPr lang="zh-CN" altLang="en-US" dirty="0"/>
          </a:p>
        </p:txBody>
      </p:sp>
      <p:sp>
        <p:nvSpPr>
          <p:cNvPr id="4" name="日期占位符 3"/>
          <p:cNvSpPr>
            <a:spLocks noGrp="1"/>
          </p:cNvSpPr>
          <p:nvPr>
            <p:ph type="dt" sz="half" idx="2"/>
            <p:custDataLst>
              <p:tags r:id="rId16"/>
            </p:custDataLst>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92522B-0F24-4480-B9DD-A9474A6880D6}" type="datetimeFigureOut">
              <a:rPr lang="zh-CN" altLang="en-US" smtClean="0"/>
            </a:fld>
            <a:endParaRPr lang="zh-CN" altLang="en-US"/>
          </a:p>
        </p:txBody>
      </p:sp>
      <p:sp>
        <p:nvSpPr>
          <p:cNvPr id="5" name="页脚占位符 4"/>
          <p:cNvSpPr>
            <a:spLocks noGrp="1"/>
          </p:cNvSpPr>
          <p:nvPr>
            <p:ph type="ftr" sz="quarter" idx="3"/>
            <p:custDataLst>
              <p:tags r:id="rId17"/>
            </p:custDataLst>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18"/>
            </p:custDataLst>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5F26B5-172A-4DC2-B0B7-181CFC56B87C}" type="slidenum">
              <a:rPr lang="zh-CN" altLang="en-US" smtClean="0"/>
            </a:fld>
            <a:endParaRPr lang="zh-CN" altLang="en-US"/>
          </a:p>
        </p:txBody>
      </p:sp>
      <p:sp>
        <p:nvSpPr>
          <p:cNvPr id="9" name="KSO_TEMPLATE" hidden="1"/>
          <p:cNvSpPr/>
          <p:nvPr userDrawn="1">
            <p:custDataLst>
              <p:tags r:id="rId19"/>
            </p:custDataLst>
          </p:nvPr>
        </p:nvSpPr>
        <p:spPr>
          <a:xfrm>
            <a:off x="0" y="0"/>
            <a:ext cx="0" cy="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endParaRPr lang="zh-CN" alt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3200" b="1" kern="1200">
          <a:gradFill>
            <a:gsLst>
              <a:gs pos="0">
                <a:schemeClr val="tx1"/>
              </a:gs>
              <a:gs pos="100000">
                <a:schemeClr val="accent1"/>
              </a:gs>
            </a:gsLst>
            <a:lin ang="4800000" scaled="0"/>
          </a:gradFill>
          <a:latin typeface="+mj-lt"/>
          <a:ea typeface="+mj-ea"/>
          <a:cs typeface="+mj-cs"/>
        </a:defRPr>
      </a:lvl1pPr>
    </p:titleStyle>
    <p:bodyStyle>
      <a:lvl1pPr marL="228600" indent="-228600" algn="l" defTabSz="914400" rtl="0" eaLnBrk="1" latinLnBrk="0" hangingPunct="1">
        <a:lnSpc>
          <a:spcPct val="130000"/>
        </a:lnSpc>
        <a:spcBef>
          <a:spcPts val="1000"/>
        </a:spcBef>
        <a:buFont typeface="Arial" panose="020B0604020202020204" pitchFamily="34" charset="0"/>
        <a:buChar char="•"/>
        <a:defRPr sz="2400" kern="1200">
          <a:solidFill>
            <a:schemeClr val="tx1"/>
          </a:solidFill>
          <a:latin typeface="+mn-lt"/>
          <a:ea typeface="+mn-ea"/>
          <a:cs typeface="+mn-cs"/>
        </a:defRPr>
      </a:lvl1pPr>
      <a:lvl2pPr marL="538480" indent="-206375" algn="l" defTabSz="914400" rtl="0" eaLnBrk="1" latinLnBrk="0" hangingPunct="1">
        <a:lnSpc>
          <a:spcPct val="130000"/>
        </a:lnSpc>
        <a:spcBef>
          <a:spcPts val="0"/>
        </a:spcBef>
        <a:buFont typeface="Arial" panose="020B0604020202020204" pitchFamily="34" charset="0"/>
        <a:buChar char="•"/>
        <a:defRPr sz="2000" kern="1200">
          <a:solidFill>
            <a:schemeClr val="tx1">
              <a:lumMod val="65000"/>
              <a:lumOff val="35000"/>
            </a:schemeClr>
          </a:solidFill>
          <a:latin typeface="+mn-lt"/>
          <a:ea typeface="+mn-ea"/>
          <a:cs typeface="+mn-cs"/>
        </a:defRPr>
      </a:lvl2pPr>
      <a:lvl3pPr marL="798830" indent="-161925" algn="l" defTabSz="914400" rtl="0" eaLnBrk="1" latinLnBrk="0" hangingPunct="1">
        <a:lnSpc>
          <a:spcPct val="130000"/>
        </a:lnSpc>
        <a:spcBef>
          <a:spcPts val="0"/>
        </a:spcBef>
        <a:buFont typeface="Arial" panose="020B0604020202020204" pitchFamily="34" charset="0"/>
        <a:buChar char="•"/>
        <a:defRPr sz="1800" kern="1200">
          <a:solidFill>
            <a:schemeClr val="tx1">
              <a:lumMod val="65000"/>
              <a:lumOff val="35000"/>
            </a:schemeClr>
          </a:solidFill>
          <a:latin typeface="+mn-lt"/>
          <a:ea typeface="+mn-ea"/>
          <a:cs typeface="+mn-cs"/>
        </a:defRPr>
      </a:lvl3pPr>
      <a:lvl4pPr marL="1030605" indent="-149225" algn="l" defTabSz="914400" rtl="0" eaLnBrk="1" latinLnBrk="0" hangingPunct="1">
        <a:lnSpc>
          <a:spcPct val="130000"/>
        </a:lnSpc>
        <a:spcBef>
          <a:spcPts val="0"/>
        </a:spcBef>
        <a:buFont typeface="Arial" panose="020B0604020202020204" pitchFamily="34" charset="0"/>
        <a:buChar char="•"/>
        <a:defRPr sz="1600" kern="1200">
          <a:solidFill>
            <a:schemeClr val="tx1">
              <a:lumMod val="65000"/>
              <a:lumOff val="35000"/>
            </a:schemeClr>
          </a:solidFill>
          <a:latin typeface="+mn-lt"/>
          <a:ea typeface="+mn-ea"/>
          <a:cs typeface="+mn-cs"/>
        </a:defRPr>
      </a:lvl4pPr>
      <a:lvl5pPr marL="1235075" indent="-127000" algn="l" defTabSz="914400" rtl="0" eaLnBrk="1" latinLnBrk="0" hangingPunct="1">
        <a:lnSpc>
          <a:spcPct val="130000"/>
        </a:lnSpc>
        <a:spcBef>
          <a:spcPts val="0"/>
        </a:spcBef>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2.xml"/><Relationship Id="rId4" Type="http://schemas.openxmlformats.org/officeDocument/2006/relationships/tags" Target="../tags/tag138.xml"/><Relationship Id="rId3" Type="http://schemas.openxmlformats.org/officeDocument/2006/relationships/image" Target="../media/image5.png"/><Relationship Id="rId2" Type="http://schemas.openxmlformats.org/officeDocument/2006/relationships/tags" Target="../tags/tag137.xml"/><Relationship Id="rId1" Type="http://schemas.openxmlformats.org/officeDocument/2006/relationships/tags" Target="../tags/tag136.xml"/></Relationships>
</file>

<file path=ppt/slides/_rels/slide10.xml.rels><?xml version="1.0" encoding="UTF-8" standalone="yes"?>
<Relationships xmlns="http://schemas.openxmlformats.org/package/2006/relationships"><Relationship Id="rId7" Type="http://schemas.openxmlformats.org/officeDocument/2006/relationships/slideLayout" Target="../slideLayouts/slideLayout13.xml"/><Relationship Id="rId6" Type="http://schemas.openxmlformats.org/officeDocument/2006/relationships/tags" Target="../tags/tag235.xml"/><Relationship Id="rId5" Type="http://schemas.openxmlformats.org/officeDocument/2006/relationships/tags" Target="../tags/tag234.xml"/><Relationship Id="rId4" Type="http://schemas.openxmlformats.org/officeDocument/2006/relationships/tags" Target="../tags/tag233.xml"/><Relationship Id="rId3" Type="http://schemas.openxmlformats.org/officeDocument/2006/relationships/tags" Target="../tags/tag232.xml"/><Relationship Id="rId2" Type="http://schemas.openxmlformats.org/officeDocument/2006/relationships/tags" Target="../tags/tag231.xml"/><Relationship Id="rId1" Type="http://schemas.openxmlformats.org/officeDocument/2006/relationships/tags" Target="../tags/tag230.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15.xml"/><Relationship Id="rId3" Type="http://schemas.openxmlformats.org/officeDocument/2006/relationships/tags" Target="../tags/tag238.xml"/><Relationship Id="rId2" Type="http://schemas.openxmlformats.org/officeDocument/2006/relationships/tags" Target="../tags/tag237.xml"/><Relationship Id="rId1" Type="http://schemas.openxmlformats.org/officeDocument/2006/relationships/tags" Target="../tags/tag236.xml"/></Relationships>
</file>

<file path=ppt/slides/_rels/slide12.xml.rels><?xml version="1.0" encoding="UTF-8" standalone="yes"?>
<Relationships xmlns="http://schemas.openxmlformats.org/package/2006/relationships"><Relationship Id="rId9" Type="http://schemas.openxmlformats.org/officeDocument/2006/relationships/tags" Target="../tags/tag247.xml"/><Relationship Id="rId8" Type="http://schemas.openxmlformats.org/officeDocument/2006/relationships/tags" Target="../tags/tag246.xml"/><Relationship Id="rId7" Type="http://schemas.openxmlformats.org/officeDocument/2006/relationships/tags" Target="../tags/tag245.xml"/><Relationship Id="rId6" Type="http://schemas.openxmlformats.org/officeDocument/2006/relationships/tags" Target="../tags/tag244.xml"/><Relationship Id="rId5" Type="http://schemas.openxmlformats.org/officeDocument/2006/relationships/tags" Target="../tags/tag243.xml"/><Relationship Id="rId4" Type="http://schemas.openxmlformats.org/officeDocument/2006/relationships/tags" Target="../tags/tag242.xml"/><Relationship Id="rId3" Type="http://schemas.openxmlformats.org/officeDocument/2006/relationships/tags" Target="../tags/tag241.xml"/><Relationship Id="rId22" Type="http://schemas.openxmlformats.org/officeDocument/2006/relationships/slideLayout" Target="../slideLayouts/slideLayout13.xml"/><Relationship Id="rId21" Type="http://schemas.openxmlformats.org/officeDocument/2006/relationships/tags" Target="../tags/tag259.xml"/><Relationship Id="rId20" Type="http://schemas.openxmlformats.org/officeDocument/2006/relationships/tags" Target="../tags/tag258.xml"/><Relationship Id="rId2" Type="http://schemas.openxmlformats.org/officeDocument/2006/relationships/tags" Target="../tags/tag240.xml"/><Relationship Id="rId19" Type="http://schemas.openxmlformats.org/officeDocument/2006/relationships/tags" Target="../tags/tag257.xml"/><Relationship Id="rId18" Type="http://schemas.openxmlformats.org/officeDocument/2006/relationships/tags" Target="../tags/tag256.xml"/><Relationship Id="rId17" Type="http://schemas.openxmlformats.org/officeDocument/2006/relationships/tags" Target="../tags/tag255.xml"/><Relationship Id="rId16" Type="http://schemas.openxmlformats.org/officeDocument/2006/relationships/tags" Target="../tags/tag254.xml"/><Relationship Id="rId15" Type="http://schemas.openxmlformats.org/officeDocument/2006/relationships/tags" Target="../tags/tag253.xml"/><Relationship Id="rId14" Type="http://schemas.openxmlformats.org/officeDocument/2006/relationships/tags" Target="../tags/tag252.xml"/><Relationship Id="rId13" Type="http://schemas.openxmlformats.org/officeDocument/2006/relationships/tags" Target="../tags/tag251.xml"/><Relationship Id="rId12" Type="http://schemas.openxmlformats.org/officeDocument/2006/relationships/tags" Target="../tags/tag250.xml"/><Relationship Id="rId11" Type="http://schemas.openxmlformats.org/officeDocument/2006/relationships/tags" Target="../tags/tag249.xml"/><Relationship Id="rId10" Type="http://schemas.openxmlformats.org/officeDocument/2006/relationships/tags" Target="../tags/tag248.xml"/><Relationship Id="rId1" Type="http://schemas.openxmlformats.org/officeDocument/2006/relationships/tags" Target="../tags/tag239.xml"/></Relationships>
</file>

<file path=ppt/slides/_rels/slide13.xml.rels><?xml version="1.0" encoding="UTF-8" standalone="yes"?>
<Relationships xmlns="http://schemas.openxmlformats.org/package/2006/relationships"><Relationship Id="rId9" Type="http://schemas.openxmlformats.org/officeDocument/2006/relationships/tags" Target="../tags/tag268.xml"/><Relationship Id="rId8" Type="http://schemas.openxmlformats.org/officeDocument/2006/relationships/tags" Target="../tags/tag267.xml"/><Relationship Id="rId7" Type="http://schemas.openxmlformats.org/officeDocument/2006/relationships/tags" Target="../tags/tag266.xml"/><Relationship Id="rId6" Type="http://schemas.openxmlformats.org/officeDocument/2006/relationships/tags" Target="../tags/tag265.xml"/><Relationship Id="rId5" Type="http://schemas.openxmlformats.org/officeDocument/2006/relationships/tags" Target="../tags/tag264.xml"/><Relationship Id="rId4" Type="http://schemas.openxmlformats.org/officeDocument/2006/relationships/tags" Target="../tags/tag263.xml"/><Relationship Id="rId30" Type="http://schemas.openxmlformats.org/officeDocument/2006/relationships/slideLayout" Target="../slideLayouts/slideLayout13.xml"/><Relationship Id="rId3" Type="http://schemas.openxmlformats.org/officeDocument/2006/relationships/tags" Target="../tags/tag262.xml"/><Relationship Id="rId29" Type="http://schemas.openxmlformats.org/officeDocument/2006/relationships/tags" Target="../tags/tag288.xml"/><Relationship Id="rId28" Type="http://schemas.openxmlformats.org/officeDocument/2006/relationships/tags" Target="../tags/tag287.xml"/><Relationship Id="rId27" Type="http://schemas.openxmlformats.org/officeDocument/2006/relationships/tags" Target="../tags/tag286.xml"/><Relationship Id="rId26" Type="http://schemas.openxmlformats.org/officeDocument/2006/relationships/tags" Target="../tags/tag285.xml"/><Relationship Id="rId25" Type="http://schemas.openxmlformats.org/officeDocument/2006/relationships/tags" Target="../tags/tag284.xml"/><Relationship Id="rId24" Type="http://schemas.openxmlformats.org/officeDocument/2006/relationships/tags" Target="../tags/tag283.xml"/><Relationship Id="rId23" Type="http://schemas.openxmlformats.org/officeDocument/2006/relationships/tags" Target="../tags/tag282.xml"/><Relationship Id="rId22" Type="http://schemas.openxmlformats.org/officeDocument/2006/relationships/tags" Target="../tags/tag281.xml"/><Relationship Id="rId21" Type="http://schemas.openxmlformats.org/officeDocument/2006/relationships/tags" Target="../tags/tag280.xml"/><Relationship Id="rId20" Type="http://schemas.openxmlformats.org/officeDocument/2006/relationships/tags" Target="../tags/tag279.xml"/><Relationship Id="rId2" Type="http://schemas.openxmlformats.org/officeDocument/2006/relationships/tags" Target="../tags/tag261.xml"/><Relationship Id="rId19" Type="http://schemas.openxmlformats.org/officeDocument/2006/relationships/tags" Target="../tags/tag278.xml"/><Relationship Id="rId18" Type="http://schemas.openxmlformats.org/officeDocument/2006/relationships/tags" Target="../tags/tag277.xml"/><Relationship Id="rId17" Type="http://schemas.openxmlformats.org/officeDocument/2006/relationships/tags" Target="../tags/tag276.xml"/><Relationship Id="rId16" Type="http://schemas.openxmlformats.org/officeDocument/2006/relationships/tags" Target="../tags/tag275.xml"/><Relationship Id="rId15" Type="http://schemas.openxmlformats.org/officeDocument/2006/relationships/tags" Target="../tags/tag274.xml"/><Relationship Id="rId14" Type="http://schemas.openxmlformats.org/officeDocument/2006/relationships/tags" Target="../tags/tag273.xml"/><Relationship Id="rId13" Type="http://schemas.openxmlformats.org/officeDocument/2006/relationships/tags" Target="../tags/tag272.xml"/><Relationship Id="rId12" Type="http://schemas.openxmlformats.org/officeDocument/2006/relationships/tags" Target="../tags/tag271.xml"/><Relationship Id="rId11" Type="http://schemas.openxmlformats.org/officeDocument/2006/relationships/tags" Target="../tags/tag270.xml"/><Relationship Id="rId10" Type="http://schemas.openxmlformats.org/officeDocument/2006/relationships/tags" Target="../tags/tag269.xml"/><Relationship Id="rId1" Type="http://schemas.openxmlformats.org/officeDocument/2006/relationships/tags" Target="../tags/tag260.xml"/></Relationships>
</file>

<file path=ppt/slides/_rels/slide14.xml.rels><?xml version="1.0" encoding="UTF-8" standalone="yes"?>
<Relationships xmlns="http://schemas.openxmlformats.org/package/2006/relationships"><Relationship Id="rId9" Type="http://schemas.openxmlformats.org/officeDocument/2006/relationships/tags" Target="../tags/tag297.xml"/><Relationship Id="rId8" Type="http://schemas.openxmlformats.org/officeDocument/2006/relationships/tags" Target="../tags/tag296.xml"/><Relationship Id="rId7" Type="http://schemas.openxmlformats.org/officeDocument/2006/relationships/tags" Target="../tags/tag295.xml"/><Relationship Id="rId6" Type="http://schemas.openxmlformats.org/officeDocument/2006/relationships/tags" Target="../tags/tag294.xml"/><Relationship Id="rId5" Type="http://schemas.openxmlformats.org/officeDocument/2006/relationships/tags" Target="../tags/tag293.xml"/><Relationship Id="rId4" Type="http://schemas.openxmlformats.org/officeDocument/2006/relationships/tags" Target="../tags/tag292.xml"/><Relationship Id="rId3" Type="http://schemas.openxmlformats.org/officeDocument/2006/relationships/tags" Target="../tags/tag291.xml"/><Relationship Id="rId21" Type="http://schemas.openxmlformats.org/officeDocument/2006/relationships/slideLayout" Target="../slideLayouts/slideLayout13.xml"/><Relationship Id="rId20" Type="http://schemas.openxmlformats.org/officeDocument/2006/relationships/tags" Target="../tags/tag308.xml"/><Relationship Id="rId2" Type="http://schemas.openxmlformats.org/officeDocument/2006/relationships/tags" Target="../tags/tag290.xml"/><Relationship Id="rId19" Type="http://schemas.openxmlformats.org/officeDocument/2006/relationships/tags" Target="../tags/tag307.xml"/><Relationship Id="rId18" Type="http://schemas.openxmlformats.org/officeDocument/2006/relationships/tags" Target="../tags/tag306.xml"/><Relationship Id="rId17" Type="http://schemas.openxmlformats.org/officeDocument/2006/relationships/tags" Target="../tags/tag305.xml"/><Relationship Id="rId16" Type="http://schemas.openxmlformats.org/officeDocument/2006/relationships/tags" Target="../tags/tag304.xml"/><Relationship Id="rId15" Type="http://schemas.openxmlformats.org/officeDocument/2006/relationships/tags" Target="../tags/tag303.xml"/><Relationship Id="rId14" Type="http://schemas.openxmlformats.org/officeDocument/2006/relationships/tags" Target="../tags/tag302.xml"/><Relationship Id="rId13" Type="http://schemas.openxmlformats.org/officeDocument/2006/relationships/tags" Target="../tags/tag301.xml"/><Relationship Id="rId12" Type="http://schemas.openxmlformats.org/officeDocument/2006/relationships/tags" Target="../tags/tag300.xml"/><Relationship Id="rId11" Type="http://schemas.openxmlformats.org/officeDocument/2006/relationships/tags" Target="../tags/tag299.xml"/><Relationship Id="rId10" Type="http://schemas.openxmlformats.org/officeDocument/2006/relationships/tags" Target="../tags/tag298.xml"/><Relationship Id="rId1" Type="http://schemas.openxmlformats.org/officeDocument/2006/relationships/tags" Target="../tags/tag289.xml"/></Relationships>
</file>

<file path=ppt/slides/_rels/slide15.xml.rels><?xml version="1.0" encoding="UTF-8" standalone="yes"?>
<Relationships xmlns="http://schemas.openxmlformats.org/package/2006/relationships"><Relationship Id="rId9" Type="http://schemas.openxmlformats.org/officeDocument/2006/relationships/slideLayout" Target="../slideLayouts/slideLayout13.xml"/><Relationship Id="rId8" Type="http://schemas.openxmlformats.org/officeDocument/2006/relationships/tags" Target="../tags/tag316.xml"/><Relationship Id="rId7" Type="http://schemas.openxmlformats.org/officeDocument/2006/relationships/tags" Target="../tags/tag315.xml"/><Relationship Id="rId6" Type="http://schemas.openxmlformats.org/officeDocument/2006/relationships/tags" Target="../tags/tag314.xml"/><Relationship Id="rId5" Type="http://schemas.openxmlformats.org/officeDocument/2006/relationships/tags" Target="../tags/tag313.xml"/><Relationship Id="rId4" Type="http://schemas.openxmlformats.org/officeDocument/2006/relationships/tags" Target="../tags/tag312.xml"/><Relationship Id="rId3" Type="http://schemas.openxmlformats.org/officeDocument/2006/relationships/tags" Target="../tags/tag311.xml"/><Relationship Id="rId2" Type="http://schemas.openxmlformats.org/officeDocument/2006/relationships/tags" Target="../tags/tag310.xml"/><Relationship Id="rId1" Type="http://schemas.openxmlformats.org/officeDocument/2006/relationships/tags" Target="../tags/tag309.xml"/></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15.xml"/><Relationship Id="rId3" Type="http://schemas.openxmlformats.org/officeDocument/2006/relationships/tags" Target="../tags/tag319.xml"/><Relationship Id="rId2" Type="http://schemas.openxmlformats.org/officeDocument/2006/relationships/tags" Target="../tags/tag318.xml"/><Relationship Id="rId1" Type="http://schemas.openxmlformats.org/officeDocument/2006/relationships/tags" Target="../tags/tag317.xml"/></Relationships>
</file>

<file path=ppt/slides/_rels/slide17.xml.rels><?xml version="1.0" encoding="UTF-8" standalone="yes"?>
<Relationships xmlns="http://schemas.openxmlformats.org/package/2006/relationships"><Relationship Id="rId9" Type="http://schemas.openxmlformats.org/officeDocument/2006/relationships/tags" Target="../tags/tag328.xml"/><Relationship Id="rId8" Type="http://schemas.openxmlformats.org/officeDocument/2006/relationships/tags" Target="../tags/tag327.xml"/><Relationship Id="rId7" Type="http://schemas.openxmlformats.org/officeDocument/2006/relationships/tags" Target="../tags/tag326.xml"/><Relationship Id="rId6" Type="http://schemas.openxmlformats.org/officeDocument/2006/relationships/tags" Target="../tags/tag325.xml"/><Relationship Id="rId5" Type="http://schemas.openxmlformats.org/officeDocument/2006/relationships/tags" Target="../tags/tag324.xml"/><Relationship Id="rId4" Type="http://schemas.openxmlformats.org/officeDocument/2006/relationships/tags" Target="../tags/tag323.xml"/><Relationship Id="rId3" Type="http://schemas.openxmlformats.org/officeDocument/2006/relationships/tags" Target="../tags/tag322.xml"/><Relationship Id="rId2" Type="http://schemas.openxmlformats.org/officeDocument/2006/relationships/tags" Target="../tags/tag321.xml"/><Relationship Id="rId10" Type="http://schemas.openxmlformats.org/officeDocument/2006/relationships/slideLayout" Target="../slideLayouts/slideLayout13.xml"/><Relationship Id="rId1" Type="http://schemas.openxmlformats.org/officeDocument/2006/relationships/tags" Target="../tags/tag320.xml"/></Relationships>
</file>

<file path=ppt/slides/_rels/slide18.xml.rels><?xml version="1.0" encoding="UTF-8" standalone="yes"?>
<Relationships xmlns="http://schemas.openxmlformats.org/package/2006/relationships"><Relationship Id="rId9" Type="http://schemas.openxmlformats.org/officeDocument/2006/relationships/tags" Target="../tags/tag337.xml"/><Relationship Id="rId8" Type="http://schemas.openxmlformats.org/officeDocument/2006/relationships/tags" Target="../tags/tag336.xml"/><Relationship Id="rId7" Type="http://schemas.openxmlformats.org/officeDocument/2006/relationships/tags" Target="../tags/tag335.xml"/><Relationship Id="rId6" Type="http://schemas.openxmlformats.org/officeDocument/2006/relationships/tags" Target="../tags/tag334.xml"/><Relationship Id="rId5" Type="http://schemas.openxmlformats.org/officeDocument/2006/relationships/tags" Target="../tags/tag333.xml"/><Relationship Id="rId4" Type="http://schemas.openxmlformats.org/officeDocument/2006/relationships/tags" Target="../tags/tag332.xml"/><Relationship Id="rId3" Type="http://schemas.openxmlformats.org/officeDocument/2006/relationships/tags" Target="../tags/tag331.xml"/><Relationship Id="rId2" Type="http://schemas.openxmlformats.org/officeDocument/2006/relationships/tags" Target="../tags/tag330.xml"/><Relationship Id="rId13" Type="http://schemas.openxmlformats.org/officeDocument/2006/relationships/slideLayout" Target="../slideLayouts/slideLayout13.xml"/><Relationship Id="rId12" Type="http://schemas.openxmlformats.org/officeDocument/2006/relationships/tags" Target="../tags/tag340.xml"/><Relationship Id="rId11" Type="http://schemas.openxmlformats.org/officeDocument/2006/relationships/tags" Target="../tags/tag339.xml"/><Relationship Id="rId10" Type="http://schemas.openxmlformats.org/officeDocument/2006/relationships/tags" Target="../tags/tag338.xml"/><Relationship Id="rId1" Type="http://schemas.openxmlformats.org/officeDocument/2006/relationships/tags" Target="../tags/tag329.xml"/></Relationships>
</file>

<file path=ppt/slides/_rels/slide19.xml.rels><?xml version="1.0" encoding="UTF-8" standalone="yes"?>
<Relationships xmlns="http://schemas.openxmlformats.org/package/2006/relationships"><Relationship Id="rId9" Type="http://schemas.openxmlformats.org/officeDocument/2006/relationships/tags" Target="../tags/tag349.xml"/><Relationship Id="rId8" Type="http://schemas.openxmlformats.org/officeDocument/2006/relationships/tags" Target="../tags/tag348.xml"/><Relationship Id="rId7" Type="http://schemas.openxmlformats.org/officeDocument/2006/relationships/tags" Target="../tags/tag347.xml"/><Relationship Id="rId6" Type="http://schemas.openxmlformats.org/officeDocument/2006/relationships/tags" Target="../tags/tag346.xml"/><Relationship Id="rId5" Type="http://schemas.openxmlformats.org/officeDocument/2006/relationships/tags" Target="../tags/tag345.xml"/><Relationship Id="rId4" Type="http://schemas.openxmlformats.org/officeDocument/2006/relationships/tags" Target="../tags/tag344.xml"/><Relationship Id="rId3" Type="http://schemas.openxmlformats.org/officeDocument/2006/relationships/tags" Target="../tags/tag343.xml"/><Relationship Id="rId2" Type="http://schemas.openxmlformats.org/officeDocument/2006/relationships/tags" Target="../tags/tag342.xml"/><Relationship Id="rId13" Type="http://schemas.openxmlformats.org/officeDocument/2006/relationships/slideLayout" Target="../slideLayouts/slideLayout13.xml"/><Relationship Id="rId12" Type="http://schemas.openxmlformats.org/officeDocument/2006/relationships/tags" Target="../tags/tag352.xml"/><Relationship Id="rId11" Type="http://schemas.openxmlformats.org/officeDocument/2006/relationships/tags" Target="../tags/tag351.xml"/><Relationship Id="rId10" Type="http://schemas.openxmlformats.org/officeDocument/2006/relationships/tags" Target="../tags/tag350.xml"/><Relationship Id="rId1" Type="http://schemas.openxmlformats.org/officeDocument/2006/relationships/tags" Target="../tags/tag341.xml"/></Relationships>
</file>

<file path=ppt/slides/_rels/slide2.xml.rels><?xml version="1.0" encoding="UTF-8" standalone="yes"?>
<Relationships xmlns="http://schemas.openxmlformats.org/package/2006/relationships"><Relationship Id="rId9" Type="http://schemas.openxmlformats.org/officeDocument/2006/relationships/tags" Target="../tags/tag147.xml"/><Relationship Id="rId8" Type="http://schemas.openxmlformats.org/officeDocument/2006/relationships/tags" Target="../tags/tag146.xml"/><Relationship Id="rId7" Type="http://schemas.openxmlformats.org/officeDocument/2006/relationships/tags" Target="../tags/tag145.xml"/><Relationship Id="rId6" Type="http://schemas.openxmlformats.org/officeDocument/2006/relationships/tags" Target="../tags/tag144.xml"/><Relationship Id="rId5" Type="http://schemas.openxmlformats.org/officeDocument/2006/relationships/tags" Target="../tags/tag143.xml"/><Relationship Id="rId4" Type="http://schemas.openxmlformats.org/officeDocument/2006/relationships/tags" Target="../tags/tag142.xml"/><Relationship Id="rId3" Type="http://schemas.openxmlformats.org/officeDocument/2006/relationships/tags" Target="../tags/tag141.xml"/><Relationship Id="rId21" Type="http://schemas.openxmlformats.org/officeDocument/2006/relationships/notesSlide" Target="../notesSlides/notesSlide1.xml"/><Relationship Id="rId20" Type="http://schemas.openxmlformats.org/officeDocument/2006/relationships/slideLayout" Target="../slideLayouts/slideLayout14.xml"/><Relationship Id="rId2" Type="http://schemas.openxmlformats.org/officeDocument/2006/relationships/tags" Target="../tags/tag140.xml"/><Relationship Id="rId19" Type="http://schemas.openxmlformats.org/officeDocument/2006/relationships/tags" Target="../tags/tag157.xml"/><Relationship Id="rId18" Type="http://schemas.openxmlformats.org/officeDocument/2006/relationships/tags" Target="../tags/tag156.xml"/><Relationship Id="rId17" Type="http://schemas.openxmlformats.org/officeDocument/2006/relationships/tags" Target="../tags/tag155.xml"/><Relationship Id="rId16" Type="http://schemas.openxmlformats.org/officeDocument/2006/relationships/tags" Target="../tags/tag154.xml"/><Relationship Id="rId15" Type="http://schemas.openxmlformats.org/officeDocument/2006/relationships/tags" Target="../tags/tag153.xml"/><Relationship Id="rId14" Type="http://schemas.openxmlformats.org/officeDocument/2006/relationships/tags" Target="../tags/tag152.xml"/><Relationship Id="rId13" Type="http://schemas.openxmlformats.org/officeDocument/2006/relationships/tags" Target="../tags/tag151.xml"/><Relationship Id="rId12" Type="http://schemas.openxmlformats.org/officeDocument/2006/relationships/tags" Target="../tags/tag150.xml"/><Relationship Id="rId11" Type="http://schemas.openxmlformats.org/officeDocument/2006/relationships/tags" Target="../tags/tag149.xml"/><Relationship Id="rId10" Type="http://schemas.openxmlformats.org/officeDocument/2006/relationships/tags" Target="../tags/tag148.xml"/><Relationship Id="rId1" Type="http://schemas.openxmlformats.org/officeDocument/2006/relationships/tags" Target="../tags/tag139.xml"/></Relationships>
</file>

<file path=ppt/slides/_rels/slide20.xml.rels><?xml version="1.0" encoding="UTF-8" standalone="yes"?>
<Relationships xmlns="http://schemas.openxmlformats.org/package/2006/relationships"><Relationship Id="rId9" Type="http://schemas.openxmlformats.org/officeDocument/2006/relationships/tags" Target="../tags/tag361.xml"/><Relationship Id="rId8" Type="http://schemas.openxmlformats.org/officeDocument/2006/relationships/tags" Target="../tags/tag360.xml"/><Relationship Id="rId7" Type="http://schemas.openxmlformats.org/officeDocument/2006/relationships/tags" Target="../tags/tag359.xml"/><Relationship Id="rId6" Type="http://schemas.openxmlformats.org/officeDocument/2006/relationships/tags" Target="../tags/tag358.xml"/><Relationship Id="rId5" Type="http://schemas.openxmlformats.org/officeDocument/2006/relationships/tags" Target="../tags/tag357.xml"/><Relationship Id="rId4" Type="http://schemas.openxmlformats.org/officeDocument/2006/relationships/tags" Target="../tags/tag356.xml"/><Relationship Id="rId3" Type="http://schemas.openxmlformats.org/officeDocument/2006/relationships/tags" Target="../tags/tag355.xml"/><Relationship Id="rId2" Type="http://schemas.openxmlformats.org/officeDocument/2006/relationships/tags" Target="../tags/tag354.xml"/><Relationship Id="rId17" Type="http://schemas.openxmlformats.org/officeDocument/2006/relationships/slideLayout" Target="../slideLayouts/slideLayout13.xml"/><Relationship Id="rId16" Type="http://schemas.openxmlformats.org/officeDocument/2006/relationships/tags" Target="../tags/tag368.xml"/><Relationship Id="rId15" Type="http://schemas.openxmlformats.org/officeDocument/2006/relationships/tags" Target="../tags/tag367.xml"/><Relationship Id="rId14" Type="http://schemas.openxmlformats.org/officeDocument/2006/relationships/tags" Target="../tags/tag366.xml"/><Relationship Id="rId13" Type="http://schemas.openxmlformats.org/officeDocument/2006/relationships/tags" Target="../tags/tag365.xml"/><Relationship Id="rId12" Type="http://schemas.openxmlformats.org/officeDocument/2006/relationships/tags" Target="../tags/tag364.xml"/><Relationship Id="rId11" Type="http://schemas.openxmlformats.org/officeDocument/2006/relationships/tags" Target="../tags/tag363.xml"/><Relationship Id="rId10" Type="http://schemas.openxmlformats.org/officeDocument/2006/relationships/tags" Target="../tags/tag362.xml"/><Relationship Id="rId1" Type="http://schemas.openxmlformats.org/officeDocument/2006/relationships/tags" Target="../tags/tag353.xml"/></Relationships>
</file>

<file path=ppt/slides/_rels/slide21.xml.rels><?xml version="1.0" encoding="UTF-8" standalone="yes"?>
<Relationships xmlns="http://schemas.openxmlformats.org/package/2006/relationships"><Relationship Id="rId4" Type="http://schemas.openxmlformats.org/officeDocument/2006/relationships/slideLayout" Target="../slideLayouts/slideLayout15.xml"/><Relationship Id="rId3" Type="http://schemas.openxmlformats.org/officeDocument/2006/relationships/tags" Target="../tags/tag371.xml"/><Relationship Id="rId2" Type="http://schemas.openxmlformats.org/officeDocument/2006/relationships/tags" Target="../tags/tag370.xml"/><Relationship Id="rId1" Type="http://schemas.openxmlformats.org/officeDocument/2006/relationships/tags" Target="../tags/tag369.xml"/></Relationships>
</file>

<file path=ppt/slides/_rels/slide22.xml.rels><?xml version="1.0" encoding="UTF-8" standalone="yes"?>
<Relationships xmlns="http://schemas.openxmlformats.org/package/2006/relationships"><Relationship Id="rId9" Type="http://schemas.openxmlformats.org/officeDocument/2006/relationships/tags" Target="../tags/tag380.xml"/><Relationship Id="rId8" Type="http://schemas.openxmlformats.org/officeDocument/2006/relationships/tags" Target="../tags/tag379.xml"/><Relationship Id="rId7" Type="http://schemas.openxmlformats.org/officeDocument/2006/relationships/tags" Target="../tags/tag378.xml"/><Relationship Id="rId6" Type="http://schemas.openxmlformats.org/officeDocument/2006/relationships/tags" Target="../tags/tag377.xml"/><Relationship Id="rId5" Type="http://schemas.openxmlformats.org/officeDocument/2006/relationships/tags" Target="../tags/tag376.xml"/><Relationship Id="rId4" Type="http://schemas.openxmlformats.org/officeDocument/2006/relationships/tags" Target="../tags/tag375.xml"/><Relationship Id="rId3" Type="http://schemas.openxmlformats.org/officeDocument/2006/relationships/tags" Target="../tags/tag374.xml"/><Relationship Id="rId2" Type="http://schemas.openxmlformats.org/officeDocument/2006/relationships/tags" Target="../tags/tag373.xml"/><Relationship Id="rId14" Type="http://schemas.openxmlformats.org/officeDocument/2006/relationships/slideLayout" Target="../slideLayouts/slideLayout13.xml"/><Relationship Id="rId13" Type="http://schemas.openxmlformats.org/officeDocument/2006/relationships/tags" Target="../tags/tag384.xml"/><Relationship Id="rId12" Type="http://schemas.openxmlformats.org/officeDocument/2006/relationships/tags" Target="../tags/tag383.xml"/><Relationship Id="rId11" Type="http://schemas.openxmlformats.org/officeDocument/2006/relationships/tags" Target="../tags/tag382.xml"/><Relationship Id="rId10" Type="http://schemas.openxmlformats.org/officeDocument/2006/relationships/tags" Target="../tags/tag381.xml"/><Relationship Id="rId1" Type="http://schemas.openxmlformats.org/officeDocument/2006/relationships/tags" Target="../tags/tag372.xml"/></Relationships>
</file>

<file path=ppt/slides/_rels/slide23.xml.rels><?xml version="1.0" encoding="UTF-8" standalone="yes"?>
<Relationships xmlns="http://schemas.openxmlformats.org/package/2006/relationships"><Relationship Id="rId9" Type="http://schemas.openxmlformats.org/officeDocument/2006/relationships/tags" Target="../tags/tag393.xml"/><Relationship Id="rId8" Type="http://schemas.openxmlformats.org/officeDocument/2006/relationships/tags" Target="../tags/tag392.xml"/><Relationship Id="rId7" Type="http://schemas.openxmlformats.org/officeDocument/2006/relationships/tags" Target="../tags/tag391.xml"/><Relationship Id="rId6" Type="http://schemas.openxmlformats.org/officeDocument/2006/relationships/tags" Target="../tags/tag390.xml"/><Relationship Id="rId5" Type="http://schemas.openxmlformats.org/officeDocument/2006/relationships/tags" Target="../tags/tag389.xml"/><Relationship Id="rId4" Type="http://schemas.openxmlformats.org/officeDocument/2006/relationships/tags" Target="../tags/tag388.xml"/><Relationship Id="rId3" Type="http://schemas.openxmlformats.org/officeDocument/2006/relationships/tags" Target="../tags/tag387.xml"/><Relationship Id="rId2" Type="http://schemas.openxmlformats.org/officeDocument/2006/relationships/tags" Target="../tags/tag386.xml"/><Relationship Id="rId13" Type="http://schemas.openxmlformats.org/officeDocument/2006/relationships/slideLayout" Target="../slideLayouts/slideLayout13.xml"/><Relationship Id="rId12" Type="http://schemas.openxmlformats.org/officeDocument/2006/relationships/tags" Target="../tags/tag396.xml"/><Relationship Id="rId11" Type="http://schemas.openxmlformats.org/officeDocument/2006/relationships/tags" Target="../tags/tag395.xml"/><Relationship Id="rId10" Type="http://schemas.openxmlformats.org/officeDocument/2006/relationships/tags" Target="../tags/tag394.xml"/><Relationship Id="rId1" Type="http://schemas.openxmlformats.org/officeDocument/2006/relationships/tags" Target="../tags/tag385.xml"/></Relationships>
</file>

<file path=ppt/slides/_rels/slide24.xml.rels><?xml version="1.0" encoding="UTF-8" standalone="yes"?>
<Relationships xmlns="http://schemas.openxmlformats.org/package/2006/relationships"><Relationship Id="rId9" Type="http://schemas.openxmlformats.org/officeDocument/2006/relationships/tags" Target="../tags/tag405.xml"/><Relationship Id="rId8" Type="http://schemas.openxmlformats.org/officeDocument/2006/relationships/tags" Target="../tags/tag404.xml"/><Relationship Id="rId7" Type="http://schemas.openxmlformats.org/officeDocument/2006/relationships/tags" Target="../tags/tag403.xml"/><Relationship Id="rId6" Type="http://schemas.openxmlformats.org/officeDocument/2006/relationships/tags" Target="../tags/tag402.xml"/><Relationship Id="rId5" Type="http://schemas.openxmlformats.org/officeDocument/2006/relationships/tags" Target="../tags/tag401.xml"/><Relationship Id="rId4" Type="http://schemas.openxmlformats.org/officeDocument/2006/relationships/tags" Target="../tags/tag400.xml"/><Relationship Id="rId3" Type="http://schemas.openxmlformats.org/officeDocument/2006/relationships/tags" Target="../tags/tag399.xml"/><Relationship Id="rId2" Type="http://schemas.openxmlformats.org/officeDocument/2006/relationships/tags" Target="../tags/tag398.xml"/><Relationship Id="rId13" Type="http://schemas.openxmlformats.org/officeDocument/2006/relationships/slideLayout" Target="../slideLayouts/slideLayout13.xml"/><Relationship Id="rId12" Type="http://schemas.openxmlformats.org/officeDocument/2006/relationships/tags" Target="../tags/tag408.xml"/><Relationship Id="rId11" Type="http://schemas.openxmlformats.org/officeDocument/2006/relationships/tags" Target="../tags/tag407.xml"/><Relationship Id="rId10" Type="http://schemas.openxmlformats.org/officeDocument/2006/relationships/tags" Target="../tags/tag406.xml"/><Relationship Id="rId1" Type="http://schemas.openxmlformats.org/officeDocument/2006/relationships/tags" Target="../tags/tag397.xml"/></Relationships>
</file>

<file path=ppt/slides/_rels/slide25.xml.rels><?xml version="1.0" encoding="UTF-8" standalone="yes"?>
<Relationships xmlns="http://schemas.openxmlformats.org/package/2006/relationships"><Relationship Id="rId9" Type="http://schemas.openxmlformats.org/officeDocument/2006/relationships/tags" Target="../tags/tag417.xml"/><Relationship Id="rId8" Type="http://schemas.openxmlformats.org/officeDocument/2006/relationships/tags" Target="../tags/tag416.xml"/><Relationship Id="rId7" Type="http://schemas.openxmlformats.org/officeDocument/2006/relationships/tags" Target="../tags/tag415.xml"/><Relationship Id="rId6" Type="http://schemas.openxmlformats.org/officeDocument/2006/relationships/tags" Target="../tags/tag414.xml"/><Relationship Id="rId5" Type="http://schemas.openxmlformats.org/officeDocument/2006/relationships/tags" Target="../tags/tag413.xml"/><Relationship Id="rId4" Type="http://schemas.openxmlformats.org/officeDocument/2006/relationships/tags" Target="../tags/tag412.xml"/><Relationship Id="rId3" Type="http://schemas.openxmlformats.org/officeDocument/2006/relationships/tags" Target="../tags/tag411.xml"/><Relationship Id="rId2" Type="http://schemas.openxmlformats.org/officeDocument/2006/relationships/tags" Target="../tags/tag410.xml"/><Relationship Id="rId17" Type="http://schemas.openxmlformats.org/officeDocument/2006/relationships/slideLayout" Target="../slideLayouts/slideLayout13.xml"/><Relationship Id="rId16" Type="http://schemas.openxmlformats.org/officeDocument/2006/relationships/tags" Target="../tags/tag424.xml"/><Relationship Id="rId15" Type="http://schemas.openxmlformats.org/officeDocument/2006/relationships/tags" Target="../tags/tag423.xml"/><Relationship Id="rId14" Type="http://schemas.openxmlformats.org/officeDocument/2006/relationships/tags" Target="../tags/tag422.xml"/><Relationship Id="rId13" Type="http://schemas.openxmlformats.org/officeDocument/2006/relationships/tags" Target="../tags/tag421.xml"/><Relationship Id="rId12" Type="http://schemas.openxmlformats.org/officeDocument/2006/relationships/tags" Target="../tags/tag420.xml"/><Relationship Id="rId11" Type="http://schemas.openxmlformats.org/officeDocument/2006/relationships/tags" Target="../tags/tag419.xml"/><Relationship Id="rId10" Type="http://schemas.openxmlformats.org/officeDocument/2006/relationships/tags" Target="../tags/tag418.xml"/><Relationship Id="rId1" Type="http://schemas.openxmlformats.org/officeDocument/2006/relationships/tags" Target="../tags/tag409.xml"/></Relationships>
</file>

<file path=ppt/slides/_rels/slide26.xml.rels><?xml version="1.0" encoding="UTF-8" standalone="yes"?>
<Relationships xmlns="http://schemas.openxmlformats.org/package/2006/relationships"><Relationship Id="rId4" Type="http://schemas.openxmlformats.org/officeDocument/2006/relationships/slideLayout" Target="../slideLayouts/slideLayout15.xml"/><Relationship Id="rId3" Type="http://schemas.openxmlformats.org/officeDocument/2006/relationships/tags" Target="../tags/tag427.xml"/><Relationship Id="rId2" Type="http://schemas.openxmlformats.org/officeDocument/2006/relationships/tags" Target="../tags/tag426.xml"/><Relationship Id="rId1" Type="http://schemas.openxmlformats.org/officeDocument/2006/relationships/tags" Target="../tags/tag425.xml"/></Relationships>
</file>

<file path=ppt/slides/_rels/slide27.xml.rels><?xml version="1.0" encoding="UTF-8" standalone="yes"?>
<Relationships xmlns="http://schemas.openxmlformats.org/package/2006/relationships"><Relationship Id="rId9" Type="http://schemas.openxmlformats.org/officeDocument/2006/relationships/tags" Target="../tags/tag436.xml"/><Relationship Id="rId8" Type="http://schemas.openxmlformats.org/officeDocument/2006/relationships/tags" Target="../tags/tag435.xml"/><Relationship Id="rId7" Type="http://schemas.openxmlformats.org/officeDocument/2006/relationships/tags" Target="../tags/tag434.xml"/><Relationship Id="rId6" Type="http://schemas.openxmlformats.org/officeDocument/2006/relationships/tags" Target="../tags/tag433.xml"/><Relationship Id="rId5" Type="http://schemas.openxmlformats.org/officeDocument/2006/relationships/tags" Target="../tags/tag432.xml"/><Relationship Id="rId4" Type="http://schemas.openxmlformats.org/officeDocument/2006/relationships/tags" Target="../tags/tag431.xml"/><Relationship Id="rId3" Type="http://schemas.openxmlformats.org/officeDocument/2006/relationships/tags" Target="../tags/tag430.xml"/><Relationship Id="rId2" Type="http://schemas.openxmlformats.org/officeDocument/2006/relationships/tags" Target="../tags/tag429.xml"/><Relationship Id="rId14" Type="http://schemas.openxmlformats.org/officeDocument/2006/relationships/slideLayout" Target="../slideLayouts/slideLayout13.xml"/><Relationship Id="rId13" Type="http://schemas.openxmlformats.org/officeDocument/2006/relationships/tags" Target="../tags/tag440.xml"/><Relationship Id="rId12" Type="http://schemas.openxmlformats.org/officeDocument/2006/relationships/tags" Target="../tags/tag439.xml"/><Relationship Id="rId11" Type="http://schemas.openxmlformats.org/officeDocument/2006/relationships/tags" Target="../tags/tag438.xml"/><Relationship Id="rId10" Type="http://schemas.openxmlformats.org/officeDocument/2006/relationships/tags" Target="../tags/tag437.xml"/><Relationship Id="rId1" Type="http://schemas.openxmlformats.org/officeDocument/2006/relationships/tags" Target="../tags/tag428.xml"/></Relationships>
</file>

<file path=ppt/slides/_rels/slide28.xml.rels><?xml version="1.0" encoding="UTF-8" standalone="yes"?>
<Relationships xmlns="http://schemas.openxmlformats.org/package/2006/relationships"><Relationship Id="rId9" Type="http://schemas.openxmlformats.org/officeDocument/2006/relationships/tags" Target="../tags/tag449.xml"/><Relationship Id="rId8" Type="http://schemas.openxmlformats.org/officeDocument/2006/relationships/tags" Target="../tags/tag448.xml"/><Relationship Id="rId7" Type="http://schemas.openxmlformats.org/officeDocument/2006/relationships/tags" Target="../tags/tag447.xml"/><Relationship Id="rId6" Type="http://schemas.openxmlformats.org/officeDocument/2006/relationships/tags" Target="../tags/tag446.xml"/><Relationship Id="rId5" Type="http://schemas.openxmlformats.org/officeDocument/2006/relationships/tags" Target="../tags/tag445.xml"/><Relationship Id="rId4" Type="http://schemas.openxmlformats.org/officeDocument/2006/relationships/tags" Target="../tags/tag444.xml"/><Relationship Id="rId3" Type="http://schemas.openxmlformats.org/officeDocument/2006/relationships/tags" Target="../tags/tag443.xml"/><Relationship Id="rId2" Type="http://schemas.openxmlformats.org/officeDocument/2006/relationships/tags" Target="../tags/tag442.xml"/><Relationship Id="rId13" Type="http://schemas.openxmlformats.org/officeDocument/2006/relationships/slideLayout" Target="../slideLayouts/slideLayout13.xml"/><Relationship Id="rId12" Type="http://schemas.openxmlformats.org/officeDocument/2006/relationships/tags" Target="../tags/tag452.xml"/><Relationship Id="rId11" Type="http://schemas.openxmlformats.org/officeDocument/2006/relationships/tags" Target="../tags/tag451.xml"/><Relationship Id="rId10" Type="http://schemas.openxmlformats.org/officeDocument/2006/relationships/tags" Target="../tags/tag450.xml"/><Relationship Id="rId1" Type="http://schemas.openxmlformats.org/officeDocument/2006/relationships/tags" Target="../tags/tag441.xml"/></Relationships>
</file>

<file path=ppt/slides/_rels/slide29.xml.rels><?xml version="1.0" encoding="UTF-8" standalone="yes"?>
<Relationships xmlns="http://schemas.openxmlformats.org/package/2006/relationships"><Relationship Id="rId5" Type="http://schemas.openxmlformats.org/officeDocument/2006/relationships/slideLayout" Target="../slideLayouts/slideLayout13.xml"/><Relationship Id="rId4" Type="http://schemas.openxmlformats.org/officeDocument/2006/relationships/tags" Target="../tags/tag456.xml"/><Relationship Id="rId3" Type="http://schemas.openxmlformats.org/officeDocument/2006/relationships/tags" Target="../tags/tag455.xml"/><Relationship Id="rId2" Type="http://schemas.openxmlformats.org/officeDocument/2006/relationships/tags" Target="../tags/tag454.xml"/><Relationship Id="rId1" Type="http://schemas.openxmlformats.org/officeDocument/2006/relationships/tags" Target="../tags/tag453.xml"/></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5.xml"/><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s>
</file>

<file path=ppt/slides/_rels/slide30.xml.rels><?xml version="1.0" encoding="UTF-8" standalone="yes"?>
<Relationships xmlns="http://schemas.openxmlformats.org/package/2006/relationships"><Relationship Id="rId9" Type="http://schemas.openxmlformats.org/officeDocument/2006/relationships/tags" Target="../tags/tag465.xml"/><Relationship Id="rId8" Type="http://schemas.openxmlformats.org/officeDocument/2006/relationships/tags" Target="../tags/tag464.xml"/><Relationship Id="rId7" Type="http://schemas.openxmlformats.org/officeDocument/2006/relationships/tags" Target="../tags/tag463.xml"/><Relationship Id="rId6" Type="http://schemas.openxmlformats.org/officeDocument/2006/relationships/tags" Target="../tags/tag462.xml"/><Relationship Id="rId5" Type="http://schemas.openxmlformats.org/officeDocument/2006/relationships/tags" Target="../tags/tag461.xml"/><Relationship Id="rId4" Type="http://schemas.openxmlformats.org/officeDocument/2006/relationships/tags" Target="../tags/tag460.xml"/><Relationship Id="rId3" Type="http://schemas.openxmlformats.org/officeDocument/2006/relationships/tags" Target="../tags/tag459.xml"/><Relationship Id="rId2" Type="http://schemas.openxmlformats.org/officeDocument/2006/relationships/tags" Target="../tags/tag458.xml"/><Relationship Id="rId13" Type="http://schemas.openxmlformats.org/officeDocument/2006/relationships/slideLayout" Target="../slideLayouts/slideLayout13.xml"/><Relationship Id="rId12" Type="http://schemas.openxmlformats.org/officeDocument/2006/relationships/tags" Target="../tags/tag468.xml"/><Relationship Id="rId11" Type="http://schemas.openxmlformats.org/officeDocument/2006/relationships/tags" Target="../tags/tag467.xml"/><Relationship Id="rId10" Type="http://schemas.openxmlformats.org/officeDocument/2006/relationships/tags" Target="../tags/tag466.xml"/><Relationship Id="rId1" Type="http://schemas.openxmlformats.org/officeDocument/2006/relationships/tags" Target="../tags/tag457.xml"/></Relationships>
</file>

<file path=ppt/slides/_rels/slide31.xml.rels><?xml version="1.0" encoding="UTF-8" standalone="yes"?>
<Relationships xmlns="http://schemas.openxmlformats.org/package/2006/relationships"><Relationship Id="rId5" Type="http://schemas.openxmlformats.org/officeDocument/2006/relationships/slideLayout" Target="../slideLayouts/slideLayout22.xml"/><Relationship Id="rId4" Type="http://schemas.openxmlformats.org/officeDocument/2006/relationships/tags" Target="../tags/tag471.xml"/><Relationship Id="rId3" Type="http://schemas.openxmlformats.org/officeDocument/2006/relationships/image" Target="../media/image5.png"/><Relationship Id="rId2" Type="http://schemas.openxmlformats.org/officeDocument/2006/relationships/tags" Target="../tags/tag470.xml"/><Relationship Id="rId1" Type="http://schemas.openxmlformats.org/officeDocument/2006/relationships/tags" Target="../tags/tag469.xml"/></Relationships>
</file>

<file path=ppt/slides/_rels/slide4.xml.rels><?xml version="1.0" encoding="UTF-8" standalone="yes"?>
<Relationships xmlns="http://schemas.openxmlformats.org/package/2006/relationships"><Relationship Id="rId9" Type="http://schemas.openxmlformats.org/officeDocument/2006/relationships/tags" Target="../tags/tag169.xml"/><Relationship Id="rId8" Type="http://schemas.openxmlformats.org/officeDocument/2006/relationships/tags" Target="../tags/tag168.xml"/><Relationship Id="rId7" Type="http://schemas.openxmlformats.org/officeDocument/2006/relationships/tags" Target="../tags/tag167.xml"/><Relationship Id="rId6" Type="http://schemas.openxmlformats.org/officeDocument/2006/relationships/tags" Target="../tags/tag166.xml"/><Relationship Id="rId5" Type="http://schemas.openxmlformats.org/officeDocument/2006/relationships/tags" Target="../tags/tag165.xml"/><Relationship Id="rId4" Type="http://schemas.openxmlformats.org/officeDocument/2006/relationships/tags" Target="../tags/tag164.xml"/><Relationship Id="rId3" Type="http://schemas.openxmlformats.org/officeDocument/2006/relationships/tags" Target="../tags/tag163.xml"/><Relationship Id="rId22" Type="http://schemas.openxmlformats.org/officeDocument/2006/relationships/slideLayout" Target="../slideLayouts/slideLayout13.xml"/><Relationship Id="rId21" Type="http://schemas.openxmlformats.org/officeDocument/2006/relationships/tags" Target="../tags/tag181.xml"/><Relationship Id="rId20" Type="http://schemas.openxmlformats.org/officeDocument/2006/relationships/tags" Target="../tags/tag180.xml"/><Relationship Id="rId2" Type="http://schemas.openxmlformats.org/officeDocument/2006/relationships/tags" Target="../tags/tag162.xml"/><Relationship Id="rId19" Type="http://schemas.openxmlformats.org/officeDocument/2006/relationships/tags" Target="../tags/tag179.xml"/><Relationship Id="rId18" Type="http://schemas.openxmlformats.org/officeDocument/2006/relationships/tags" Target="../tags/tag178.xml"/><Relationship Id="rId17" Type="http://schemas.openxmlformats.org/officeDocument/2006/relationships/tags" Target="../tags/tag177.xml"/><Relationship Id="rId16" Type="http://schemas.openxmlformats.org/officeDocument/2006/relationships/tags" Target="../tags/tag176.xml"/><Relationship Id="rId15" Type="http://schemas.openxmlformats.org/officeDocument/2006/relationships/tags" Target="../tags/tag175.xml"/><Relationship Id="rId14" Type="http://schemas.openxmlformats.org/officeDocument/2006/relationships/tags" Target="../tags/tag174.xml"/><Relationship Id="rId13" Type="http://schemas.openxmlformats.org/officeDocument/2006/relationships/tags" Target="../tags/tag173.xml"/><Relationship Id="rId12" Type="http://schemas.openxmlformats.org/officeDocument/2006/relationships/tags" Target="../tags/tag172.xml"/><Relationship Id="rId11" Type="http://schemas.openxmlformats.org/officeDocument/2006/relationships/tags" Target="../tags/tag171.xml"/><Relationship Id="rId10" Type="http://schemas.openxmlformats.org/officeDocument/2006/relationships/tags" Target="../tags/tag170.xml"/><Relationship Id="rId1" Type="http://schemas.openxmlformats.org/officeDocument/2006/relationships/tags" Target="../tags/tag161.xml"/></Relationships>
</file>

<file path=ppt/slides/_rels/slide5.xml.rels><?xml version="1.0" encoding="UTF-8" standalone="yes"?>
<Relationships xmlns="http://schemas.openxmlformats.org/package/2006/relationships"><Relationship Id="rId9" Type="http://schemas.openxmlformats.org/officeDocument/2006/relationships/tags" Target="../tags/tag190.xml"/><Relationship Id="rId8" Type="http://schemas.openxmlformats.org/officeDocument/2006/relationships/tags" Target="../tags/tag189.xml"/><Relationship Id="rId7" Type="http://schemas.openxmlformats.org/officeDocument/2006/relationships/tags" Target="../tags/tag188.xml"/><Relationship Id="rId6" Type="http://schemas.openxmlformats.org/officeDocument/2006/relationships/tags" Target="../tags/tag187.xml"/><Relationship Id="rId5" Type="http://schemas.openxmlformats.org/officeDocument/2006/relationships/tags" Target="../tags/tag186.xml"/><Relationship Id="rId4" Type="http://schemas.openxmlformats.org/officeDocument/2006/relationships/tags" Target="../tags/tag185.xml"/><Relationship Id="rId3" Type="http://schemas.openxmlformats.org/officeDocument/2006/relationships/tags" Target="../tags/tag184.xml"/><Relationship Id="rId2" Type="http://schemas.openxmlformats.org/officeDocument/2006/relationships/tags" Target="../tags/tag183.xml"/><Relationship Id="rId13" Type="http://schemas.openxmlformats.org/officeDocument/2006/relationships/slideLayout" Target="../slideLayouts/slideLayout13.xml"/><Relationship Id="rId12" Type="http://schemas.openxmlformats.org/officeDocument/2006/relationships/tags" Target="../tags/tag193.xml"/><Relationship Id="rId11" Type="http://schemas.openxmlformats.org/officeDocument/2006/relationships/tags" Target="../tags/tag192.xml"/><Relationship Id="rId10" Type="http://schemas.openxmlformats.org/officeDocument/2006/relationships/tags" Target="../tags/tag191.xml"/><Relationship Id="rId1" Type="http://schemas.openxmlformats.org/officeDocument/2006/relationships/tags" Target="../tags/tag182.xml"/></Relationships>
</file>

<file path=ppt/slides/_rels/slide6.xml.rels><?xml version="1.0" encoding="UTF-8" standalone="yes"?>
<Relationships xmlns="http://schemas.openxmlformats.org/package/2006/relationships"><Relationship Id="rId9" Type="http://schemas.openxmlformats.org/officeDocument/2006/relationships/tags" Target="../tags/tag202.xml"/><Relationship Id="rId8" Type="http://schemas.openxmlformats.org/officeDocument/2006/relationships/tags" Target="../tags/tag201.xml"/><Relationship Id="rId7" Type="http://schemas.openxmlformats.org/officeDocument/2006/relationships/tags" Target="../tags/tag200.xml"/><Relationship Id="rId6" Type="http://schemas.openxmlformats.org/officeDocument/2006/relationships/tags" Target="../tags/tag199.xml"/><Relationship Id="rId5" Type="http://schemas.openxmlformats.org/officeDocument/2006/relationships/tags" Target="../tags/tag198.xml"/><Relationship Id="rId4" Type="http://schemas.openxmlformats.org/officeDocument/2006/relationships/tags" Target="../tags/tag197.xml"/><Relationship Id="rId3" Type="http://schemas.openxmlformats.org/officeDocument/2006/relationships/tags" Target="../tags/tag196.xml"/><Relationship Id="rId2" Type="http://schemas.openxmlformats.org/officeDocument/2006/relationships/tags" Target="../tags/tag195.xml"/><Relationship Id="rId17" Type="http://schemas.openxmlformats.org/officeDocument/2006/relationships/slideLayout" Target="../slideLayouts/slideLayout13.xml"/><Relationship Id="rId16" Type="http://schemas.openxmlformats.org/officeDocument/2006/relationships/tags" Target="../tags/tag209.xml"/><Relationship Id="rId15" Type="http://schemas.openxmlformats.org/officeDocument/2006/relationships/tags" Target="../tags/tag208.xml"/><Relationship Id="rId14" Type="http://schemas.openxmlformats.org/officeDocument/2006/relationships/tags" Target="../tags/tag207.xml"/><Relationship Id="rId13" Type="http://schemas.openxmlformats.org/officeDocument/2006/relationships/tags" Target="../tags/tag206.xml"/><Relationship Id="rId12" Type="http://schemas.openxmlformats.org/officeDocument/2006/relationships/tags" Target="../tags/tag205.xml"/><Relationship Id="rId11" Type="http://schemas.openxmlformats.org/officeDocument/2006/relationships/tags" Target="../tags/tag204.xml"/><Relationship Id="rId10" Type="http://schemas.openxmlformats.org/officeDocument/2006/relationships/tags" Target="../tags/tag203.xml"/><Relationship Id="rId1" Type="http://schemas.openxmlformats.org/officeDocument/2006/relationships/tags" Target="../tags/tag194.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15.xml"/><Relationship Id="rId3" Type="http://schemas.openxmlformats.org/officeDocument/2006/relationships/tags" Target="../tags/tag212.xml"/><Relationship Id="rId2" Type="http://schemas.openxmlformats.org/officeDocument/2006/relationships/tags" Target="../tags/tag211.xml"/><Relationship Id="rId1" Type="http://schemas.openxmlformats.org/officeDocument/2006/relationships/tags" Target="../tags/tag210.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13.xml"/><Relationship Id="rId5" Type="http://schemas.openxmlformats.org/officeDocument/2006/relationships/tags" Target="../tags/tag217.xml"/><Relationship Id="rId4" Type="http://schemas.openxmlformats.org/officeDocument/2006/relationships/tags" Target="../tags/tag216.xml"/><Relationship Id="rId3" Type="http://schemas.openxmlformats.org/officeDocument/2006/relationships/tags" Target="../tags/tag215.xml"/><Relationship Id="rId2" Type="http://schemas.openxmlformats.org/officeDocument/2006/relationships/tags" Target="../tags/tag214.xml"/><Relationship Id="rId1" Type="http://schemas.openxmlformats.org/officeDocument/2006/relationships/tags" Target="../tags/tag213.xml"/></Relationships>
</file>

<file path=ppt/slides/_rels/slide9.xml.rels><?xml version="1.0" encoding="UTF-8" standalone="yes"?>
<Relationships xmlns="http://schemas.openxmlformats.org/package/2006/relationships"><Relationship Id="rId9" Type="http://schemas.openxmlformats.org/officeDocument/2006/relationships/tags" Target="../tags/tag226.xml"/><Relationship Id="rId8" Type="http://schemas.openxmlformats.org/officeDocument/2006/relationships/tags" Target="../tags/tag225.xml"/><Relationship Id="rId7" Type="http://schemas.openxmlformats.org/officeDocument/2006/relationships/tags" Target="../tags/tag224.xml"/><Relationship Id="rId6" Type="http://schemas.openxmlformats.org/officeDocument/2006/relationships/tags" Target="../tags/tag223.xml"/><Relationship Id="rId5" Type="http://schemas.openxmlformats.org/officeDocument/2006/relationships/tags" Target="../tags/tag222.xml"/><Relationship Id="rId4" Type="http://schemas.openxmlformats.org/officeDocument/2006/relationships/tags" Target="../tags/tag221.xml"/><Relationship Id="rId3" Type="http://schemas.openxmlformats.org/officeDocument/2006/relationships/tags" Target="../tags/tag220.xml"/><Relationship Id="rId2" Type="http://schemas.openxmlformats.org/officeDocument/2006/relationships/tags" Target="../tags/tag219.xml"/><Relationship Id="rId13" Type="http://schemas.openxmlformats.org/officeDocument/2006/relationships/slideLayout" Target="../slideLayouts/slideLayout13.xml"/><Relationship Id="rId12" Type="http://schemas.openxmlformats.org/officeDocument/2006/relationships/tags" Target="../tags/tag229.xml"/><Relationship Id="rId11" Type="http://schemas.openxmlformats.org/officeDocument/2006/relationships/tags" Target="../tags/tag228.xml"/><Relationship Id="rId10" Type="http://schemas.openxmlformats.org/officeDocument/2006/relationships/tags" Target="../tags/tag227.xml"/><Relationship Id="rId1" Type="http://schemas.openxmlformats.org/officeDocument/2006/relationships/tags" Target="../tags/tag2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ctrTitle"/>
            <p:custDataLst>
              <p:tags r:id="rId1"/>
            </p:custDataLst>
          </p:nvPr>
        </p:nvSpPr>
        <p:spPr>
          <a:xfrm>
            <a:off x="0" y="1761490"/>
            <a:ext cx="11227435" cy="1732915"/>
          </a:xfrm>
        </p:spPr>
        <p:txBody>
          <a:bodyPr>
            <a:normAutofit/>
          </a:bodyPr>
          <a:lstStyle/>
          <a:p>
            <a:r>
              <a:rPr lang="en-US" altLang="zh-CN" sz="3555" dirty="0"/>
              <a:t>HK TAIAN TRADING LIMITED</a:t>
            </a:r>
            <a:br>
              <a:rPr lang="en-US" altLang="zh-CN" sz="3555" dirty="0"/>
            </a:br>
            <a:r>
              <a:rPr lang="en-US" altLang="zh-CN" sz="3555" dirty="0"/>
              <a:t>INTRODUCTION OF OCEAN OIL REPLENISHMENT</a:t>
            </a:r>
            <a:endParaRPr lang="zh-CN" altLang="en-US" sz="3555" dirty="0"/>
          </a:p>
        </p:txBody>
      </p:sp>
      <p:sp>
        <p:nvSpPr>
          <p:cNvPr id="5" name="副标题"/>
          <p:cNvSpPr>
            <a:spLocks noGrp="1"/>
          </p:cNvSpPr>
          <p:nvPr>
            <p:ph type="subTitle" idx="1"/>
            <p:custDataLst>
              <p:tags r:id="rId2"/>
            </p:custDataLst>
          </p:nvPr>
        </p:nvSpPr>
        <p:spPr>
          <a:xfrm>
            <a:off x="838199" y="3719265"/>
            <a:ext cx="6120000" cy="972000"/>
          </a:xfrm>
        </p:spPr>
        <p:txBody>
          <a:bodyPr/>
          <a:lstStyle/>
          <a:p>
            <a:r>
              <a:rPr lang="zh-CN" altLang="en-US" dirty="0"/>
              <a:t>香港泰安贸易有限公司</a:t>
            </a:r>
            <a:endParaRPr lang="zh-CN" altLang="en-US" dirty="0"/>
          </a:p>
          <a:p>
            <a:r>
              <a:rPr lang="zh-CN" altLang="en-US" dirty="0"/>
              <a:t>远洋油品补给介绍</a:t>
            </a:r>
            <a:endParaRPr lang="zh-CN" altLang="en-US" dirty="0"/>
          </a:p>
        </p:txBody>
      </p:sp>
      <p:sp>
        <p:nvSpPr>
          <p:cNvPr id="7" name="文本框 6"/>
          <p:cNvSpPr txBox="1"/>
          <p:nvPr/>
        </p:nvSpPr>
        <p:spPr>
          <a:xfrm>
            <a:off x="11006455" y="691515"/>
            <a:ext cx="4064000" cy="368300"/>
          </a:xfrm>
          <a:prstGeom prst="rect">
            <a:avLst/>
          </a:prstGeom>
          <a:noFill/>
        </p:spPr>
        <p:txBody>
          <a:bodyPr wrap="square" rtlCol="0">
            <a:spAutoFit/>
          </a:bodyPr>
          <a:p>
            <a:pPr algn="l"/>
            <a:r>
              <a:rPr lang="en-US" altLang="zh-CN" dirty="0" err="1" smtClean="0"/>
              <a:t>2024</a:t>
            </a:r>
            <a:endParaRPr lang="en-US" altLang="zh-CN" dirty="0" err="1" smtClean="0"/>
          </a:p>
        </p:txBody>
      </p:sp>
      <p:pic>
        <p:nvPicPr>
          <p:cNvPr id="13" name="图片 12"/>
          <p:cNvPicPr>
            <a:picLocks noChangeAspect="1"/>
          </p:cNvPicPr>
          <p:nvPr/>
        </p:nvPicPr>
        <p:blipFill>
          <a:blip r:embed="rId3"/>
          <a:stretch>
            <a:fillRect/>
          </a:stretch>
        </p:blipFill>
        <p:spPr>
          <a:xfrm>
            <a:off x="838200" y="691515"/>
            <a:ext cx="450850" cy="406400"/>
          </a:xfrm>
          <a:prstGeom prst="rect">
            <a:avLst/>
          </a:prstGeom>
        </p:spPr>
      </p:pic>
      <p:sp>
        <p:nvSpPr>
          <p:cNvPr id="2" name="文本占位符 1"/>
          <p:cNvSpPr/>
          <p:nvPr>
            <p:ph type="body" sz="quarter" idx="17"/>
          </p:nvPr>
        </p:nvSpPr>
        <p:spPr>
          <a:xfrm>
            <a:off x="838200" y="4799330"/>
            <a:ext cx="2474595" cy="889000"/>
          </a:xfrm>
        </p:spPr>
        <p:txBody>
          <a:bodyPr>
            <a:normAutofit/>
          </a:bodyPr>
          <a:p>
            <a:r>
              <a:rPr lang="en-US" altLang="zh-CN" dirty="0">
                <a:sym typeface="+mn-ea"/>
              </a:rPr>
              <a:t>Reporter:HeChun Wang</a:t>
            </a:r>
            <a:endParaRPr lang="en-US" altLang="zh-CN" dirty="0">
              <a:sym typeface="+mn-ea"/>
            </a:endParaRPr>
          </a:p>
          <a:p>
            <a:r>
              <a:rPr lang="zh-CN" altLang="en-US" dirty="0">
                <a:sym typeface="+mn-ea"/>
              </a:rPr>
              <a:t>汇报人：王荷春</a:t>
            </a:r>
            <a:endParaRPr lang="zh-CN" altLang="en-US"/>
          </a:p>
        </p:txBody>
      </p:sp>
    </p:spTree>
    <p:custDataLst>
      <p:tags r:id="rId4"/>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Service process</a:t>
            </a:r>
            <a:br>
              <a:rPr lang="zh-CN" altLang="en-US"/>
            </a:br>
            <a:r>
              <a:rPr lang="zh-CN" altLang="en-US"/>
              <a:t>服务流程</a:t>
            </a:r>
            <a:endParaRPr lang="zh-CN" altLang="en-US"/>
          </a:p>
        </p:txBody>
      </p:sp>
      <p:sp>
        <p:nvSpPr>
          <p:cNvPr id="32" name="矩形 31"/>
          <p:cNvSpPr/>
          <p:nvPr>
            <p:custDataLst>
              <p:tags r:id="rId1"/>
            </p:custDataLst>
          </p:nvPr>
        </p:nvSpPr>
        <p:spPr>
          <a:xfrm>
            <a:off x="3822065" y="1364615"/>
            <a:ext cx="5854065" cy="701675"/>
          </a:xfrm>
          <a:prstGeom prst="rect">
            <a:avLst/>
          </a:prstGeom>
        </p:spPr>
        <p:txBody>
          <a:bodyPr wrap="square" lIns="0" rIns="0">
            <a:normAutofit fontScale="80000"/>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Customer consultation: Customers contact Hong Kong Tai'an </a:t>
            </a:r>
            <a:r>
              <a:rPr lang="en-US" altLang="zh-CN" sz="1200" spc="150" dirty="0">
                <a:solidFill>
                  <a:schemeClr val="tx1">
                    <a:lumMod val="65000"/>
                    <a:lumOff val="35000"/>
                  </a:schemeClr>
                </a:solidFill>
                <a:latin typeface="+mn-ea"/>
                <a:sym typeface="+mn-ea"/>
              </a:rPr>
              <a:t>Trading Limited</a:t>
            </a:r>
            <a:r>
              <a:rPr lang="zh-CN" altLang="en-US" sz="1200" spc="150" dirty="0">
                <a:solidFill>
                  <a:schemeClr val="tx1">
                    <a:lumMod val="65000"/>
                    <a:lumOff val="35000"/>
                  </a:schemeClr>
                </a:solidFill>
                <a:latin typeface="+mn-ea"/>
                <a:sym typeface="+mn-ea"/>
              </a:rPr>
              <a:t> by telephone, mail and other means</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客户咨询：客户通过电话、邮件等方式联系香港泰安公司</a:t>
            </a:r>
            <a:endParaRPr lang="zh-CN" altLang="en-US" sz="1200" spc="150" dirty="0">
              <a:solidFill>
                <a:schemeClr val="tx1">
                  <a:lumMod val="65000"/>
                  <a:lumOff val="35000"/>
                </a:schemeClr>
              </a:solidFill>
              <a:latin typeface="+mn-ea"/>
              <a:sym typeface="+mn-ea"/>
            </a:endParaRPr>
          </a:p>
        </p:txBody>
      </p:sp>
      <p:sp>
        <p:nvSpPr>
          <p:cNvPr id="5" name="矩形 4"/>
          <p:cNvSpPr/>
          <p:nvPr>
            <p:custDataLst>
              <p:tags r:id="rId2"/>
            </p:custDataLst>
          </p:nvPr>
        </p:nvSpPr>
        <p:spPr>
          <a:xfrm>
            <a:off x="3822065" y="2186940"/>
            <a:ext cx="5854065" cy="701675"/>
          </a:xfrm>
          <a:prstGeom prst="rect">
            <a:avLst/>
          </a:prstGeom>
        </p:spPr>
        <p:txBody>
          <a:bodyPr wrap="square" lIns="0" rIns="0">
            <a:normAutofit fontScale="80000"/>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Demand analysis: Hong Kong Tai'an </a:t>
            </a:r>
            <a:r>
              <a:rPr lang="en-US" altLang="zh-CN" sz="1200" spc="150" dirty="0">
                <a:solidFill>
                  <a:schemeClr val="tx1">
                    <a:lumMod val="65000"/>
                    <a:lumOff val="35000"/>
                  </a:schemeClr>
                </a:solidFill>
                <a:latin typeface="+mn-ea"/>
                <a:sym typeface="+mn-ea"/>
              </a:rPr>
              <a:t>Trading Limited</a:t>
            </a:r>
            <a:r>
              <a:rPr lang="zh-CN" altLang="en-US" sz="1200" spc="150" dirty="0">
                <a:solidFill>
                  <a:schemeClr val="tx1">
                    <a:lumMod val="65000"/>
                    <a:lumOff val="35000"/>
                  </a:schemeClr>
                </a:solidFill>
                <a:latin typeface="+mn-ea"/>
                <a:sym typeface="+mn-ea"/>
              </a:rPr>
              <a:t> analyzes the customer's demand and determines the replenishment plan</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需求分析：香港泰安公司对客户的需求进行分析，确定补给方案</a:t>
            </a:r>
            <a:endParaRPr lang="zh-CN" altLang="en-US" sz="1200" spc="150" dirty="0">
              <a:solidFill>
                <a:schemeClr val="tx1">
                  <a:lumMod val="65000"/>
                  <a:lumOff val="35000"/>
                </a:schemeClr>
              </a:solidFill>
              <a:latin typeface="+mn-ea"/>
              <a:sym typeface="+mn-ea"/>
            </a:endParaRPr>
          </a:p>
        </p:txBody>
      </p:sp>
      <p:sp>
        <p:nvSpPr>
          <p:cNvPr id="6" name="矩形 5"/>
          <p:cNvSpPr/>
          <p:nvPr>
            <p:custDataLst>
              <p:tags r:id="rId3"/>
            </p:custDataLst>
          </p:nvPr>
        </p:nvSpPr>
        <p:spPr>
          <a:xfrm>
            <a:off x="3822065" y="3009265"/>
            <a:ext cx="5854065" cy="701675"/>
          </a:xfrm>
          <a:prstGeom prst="rect">
            <a:avLst/>
          </a:prstGeom>
        </p:spPr>
        <p:txBody>
          <a:bodyPr wrap="square" lIns="0" rIns="0">
            <a:normAutofit fontScale="90000" lnSpcReduction="10000"/>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Quotation and contract signing: Provide quotation and sign contract according to customer demand</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报价与合同签订：根据客户需求，提供报价并签订合同</a:t>
            </a:r>
            <a:endParaRPr lang="zh-CN" altLang="en-US" sz="1200" spc="150" dirty="0">
              <a:solidFill>
                <a:schemeClr val="tx1">
                  <a:lumMod val="65000"/>
                  <a:lumOff val="35000"/>
                </a:schemeClr>
              </a:solidFill>
              <a:latin typeface="+mn-ea"/>
              <a:sym typeface="+mn-ea"/>
            </a:endParaRPr>
          </a:p>
        </p:txBody>
      </p:sp>
      <p:sp>
        <p:nvSpPr>
          <p:cNvPr id="8" name="矩形 7"/>
          <p:cNvSpPr/>
          <p:nvPr>
            <p:custDataLst>
              <p:tags r:id="rId4"/>
            </p:custDataLst>
          </p:nvPr>
        </p:nvSpPr>
        <p:spPr>
          <a:xfrm>
            <a:off x="3822065" y="3831590"/>
            <a:ext cx="5854065" cy="701675"/>
          </a:xfrm>
          <a:prstGeom prst="rect">
            <a:avLst/>
          </a:prstGeom>
        </p:spPr>
        <p:txBody>
          <a:bodyPr wrap="square" lIns="0" rIns="0">
            <a:normAutofit lnSpcReduction="20000"/>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Replenishment arrangement: according to the contract, arrange the oil supply ship and time</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补给安排：根据合同约定，安排油品补给船只和时间</a:t>
            </a:r>
            <a:endParaRPr lang="zh-CN" altLang="en-US" sz="1200" spc="150" dirty="0">
              <a:solidFill>
                <a:schemeClr val="tx1">
                  <a:lumMod val="65000"/>
                  <a:lumOff val="35000"/>
                </a:schemeClr>
              </a:solidFill>
              <a:latin typeface="+mn-ea"/>
              <a:sym typeface="+mn-ea"/>
            </a:endParaRPr>
          </a:p>
        </p:txBody>
      </p:sp>
      <p:sp>
        <p:nvSpPr>
          <p:cNvPr id="4" name="矩形 3"/>
          <p:cNvSpPr/>
          <p:nvPr>
            <p:custDataLst>
              <p:tags r:id="rId5"/>
            </p:custDataLst>
          </p:nvPr>
        </p:nvSpPr>
        <p:spPr>
          <a:xfrm>
            <a:off x="3822065" y="4653915"/>
            <a:ext cx="5854065" cy="701675"/>
          </a:xfrm>
          <a:prstGeom prst="rect">
            <a:avLst/>
          </a:prstGeom>
        </p:spPr>
        <p:txBody>
          <a:bodyPr wrap="square" lIns="0" rIns="0">
            <a:normAutofit fontScale="90000" lnSpcReduction="10000"/>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Replenishment execution: Replenish oil products according to the agreed time and place</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补给执行：按照约定的时间和地点，进行油品补给</a:t>
            </a:r>
            <a:endParaRPr lang="zh-CN" altLang="en-US" sz="1200" spc="150" dirty="0">
              <a:solidFill>
                <a:schemeClr val="tx1">
                  <a:lumMod val="65000"/>
                  <a:lumOff val="35000"/>
                </a:schemeClr>
              </a:solidFill>
              <a:latin typeface="+mn-ea"/>
              <a:sym typeface="+mn-ea"/>
            </a:endParaRPr>
          </a:p>
        </p:txBody>
      </p:sp>
      <p:sp>
        <p:nvSpPr>
          <p:cNvPr id="7" name="矩形 6"/>
          <p:cNvSpPr/>
          <p:nvPr>
            <p:custDataLst>
              <p:tags r:id="rId6"/>
            </p:custDataLst>
          </p:nvPr>
        </p:nvSpPr>
        <p:spPr>
          <a:xfrm>
            <a:off x="3822065" y="5476240"/>
            <a:ext cx="5854065" cy="1030605"/>
          </a:xfrm>
          <a:prstGeom prst="rect">
            <a:avLst/>
          </a:prstGeom>
        </p:spPr>
        <p:txBody>
          <a:bodyPr wrap="square" lIns="0" rIns="0">
            <a:normAutofit fontScale="90000"/>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Acceptance and settlement: After the replenishment is completed, check and accept the replenishment quantity and quality, and settle the expenses according to the contract</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验收与结算：完成补给后，对补给数量和质量进行验收，并按照合同结算费用</a:t>
            </a:r>
            <a:endParaRPr lang="zh-CN" altLang="en-US" sz="1200" spc="150" dirty="0">
              <a:solidFill>
                <a:schemeClr val="tx1">
                  <a:lumMod val="65000"/>
                  <a:lumOff val="35000"/>
                </a:schemeClr>
              </a:solidFill>
              <a:latin typeface="+mn-ea"/>
              <a:sym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title"/>
            <p:custDataLst>
              <p:tags r:id="rId1"/>
            </p:custDataLst>
          </p:nvPr>
        </p:nvSpPr>
        <p:spPr>
          <a:xfrm>
            <a:off x="189230" y="3148330"/>
            <a:ext cx="7311390" cy="2268220"/>
          </a:xfrm>
        </p:spPr>
        <p:txBody>
          <a:bodyPr>
            <a:normAutofit fontScale="90000"/>
          </a:bodyPr>
          <a:lstStyle/>
          <a:p>
            <a:r>
              <a:rPr lang="zh-CN" altLang="en-US" dirty="0"/>
              <a:t>Technical strength of oil replenishment</a:t>
            </a:r>
            <a:br>
              <a:rPr lang="zh-CN" altLang="en-US" dirty="0"/>
            </a:br>
            <a:r>
              <a:rPr lang="zh-CN" altLang="en-US" dirty="0"/>
              <a:t>油品补给技术实力</a:t>
            </a:r>
            <a:endParaRPr lang="zh-CN" altLang="en-US" dirty="0"/>
          </a:p>
        </p:txBody>
      </p:sp>
      <p:sp>
        <p:nvSpPr>
          <p:cNvPr id="6" name="节编号"/>
          <p:cNvSpPr>
            <a:spLocks noGrp="1"/>
          </p:cNvSpPr>
          <p:nvPr>
            <p:ph type="body" sz="quarter" idx="13"/>
            <p:custDataLst>
              <p:tags r:id="rId2"/>
            </p:custDataLst>
          </p:nvPr>
        </p:nvSpPr>
        <p:spPr>
          <a:xfrm>
            <a:off x="835800" y="1567800"/>
            <a:ext cx="6477000" cy="1224000"/>
          </a:xfrm>
        </p:spPr>
        <p:txBody>
          <a:bodyPr/>
          <a:lstStyle/>
          <a:p>
            <a:r>
              <a:rPr lang="en-US" altLang="zh-CN" dirty="0"/>
              <a:t>03</a:t>
            </a:r>
            <a:endParaRPr lang="en-US" altLang="zh-CN" dirty="0"/>
          </a:p>
        </p:txBody>
      </p:sp>
    </p:spTree>
    <p:custDataLst>
      <p:tags r:id="rId3"/>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Technology research and development achievements</a:t>
            </a:r>
            <a:br>
              <a:rPr lang="zh-CN" altLang="en-US"/>
            </a:br>
            <a:r>
              <a:rPr lang="zh-CN" altLang="en-US"/>
              <a:t>技术研发成果</a:t>
            </a:r>
            <a:endParaRPr lang="zh-CN" altLang="en-US"/>
          </a:p>
        </p:txBody>
      </p:sp>
      <p:sp>
        <p:nvSpPr>
          <p:cNvPr id="4" name="五边形 16"/>
          <p:cNvSpPr/>
          <p:nvPr>
            <p:custDataLst>
              <p:tags r:id="rId1"/>
            </p:custDataLst>
          </p:nvPr>
        </p:nvSpPr>
        <p:spPr>
          <a:xfrm rot="16200000" flipH="1">
            <a:off x="7089075" y="1610071"/>
            <a:ext cx="820236" cy="2386711"/>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5" name="五边形 17"/>
          <p:cNvSpPr/>
          <p:nvPr>
            <p:custDataLst>
              <p:tags r:id="rId2"/>
            </p:custDataLst>
          </p:nvPr>
        </p:nvSpPr>
        <p:spPr>
          <a:xfrm rot="16200000" flipH="1">
            <a:off x="7109348" y="4268920"/>
            <a:ext cx="779748" cy="2141688"/>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6" name="任意多边形 18"/>
          <p:cNvSpPr/>
          <p:nvPr>
            <p:custDataLst>
              <p:tags r:id="rId3"/>
            </p:custDataLst>
          </p:nvPr>
        </p:nvSpPr>
        <p:spPr>
          <a:xfrm>
            <a:off x="6428049" y="2390278"/>
            <a:ext cx="2141688"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7" name="任意多边形 19"/>
          <p:cNvSpPr/>
          <p:nvPr>
            <p:custDataLst>
              <p:tags r:id="rId4"/>
            </p:custDataLst>
          </p:nvPr>
        </p:nvSpPr>
        <p:spPr>
          <a:xfrm flipV="1">
            <a:off x="6305796" y="1777170"/>
            <a:ext cx="2386711"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8" name="五边形 2"/>
          <p:cNvSpPr/>
          <p:nvPr>
            <p:custDataLst>
              <p:tags r:id="rId5"/>
            </p:custDataLst>
          </p:nvPr>
        </p:nvSpPr>
        <p:spPr>
          <a:xfrm rot="16200000" flipH="1">
            <a:off x="1620865" y="1610685"/>
            <a:ext cx="820236" cy="2385315"/>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9" name="五边形 3"/>
          <p:cNvSpPr/>
          <p:nvPr>
            <p:custDataLst>
              <p:tags r:id="rId6"/>
            </p:custDataLst>
          </p:nvPr>
        </p:nvSpPr>
        <p:spPr>
          <a:xfrm rot="16200000" flipH="1">
            <a:off x="1642367" y="4268920"/>
            <a:ext cx="779748" cy="2141688"/>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0" name="任意多边形 4"/>
          <p:cNvSpPr/>
          <p:nvPr>
            <p:custDataLst>
              <p:tags r:id="rId7"/>
            </p:custDataLst>
          </p:nvPr>
        </p:nvSpPr>
        <p:spPr>
          <a:xfrm>
            <a:off x="961067" y="2390278"/>
            <a:ext cx="2141688"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1" name="任意多边形 5"/>
          <p:cNvSpPr/>
          <p:nvPr>
            <p:custDataLst>
              <p:tags r:id="rId8"/>
            </p:custDataLst>
          </p:nvPr>
        </p:nvSpPr>
        <p:spPr>
          <a:xfrm flipV="1">
            <a:off x="838200" y="1777170"/>
            <a:ext cx="2385315"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3"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9"/>
            </p:custDataLst>
          </p:nvPr>
        </p:nvSpPr>
        <p:spPr bwMode="auto">
          <a:xfrm>
            <a:off x="960755" y="2961640"/>
            <a:ext cx="2141855" cy="2268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fontScale="70000"/>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R="0" lvl="0" indent="0" defTabSz="1219200" rtl="0" eaLnBrk="1" fontAlgn="auto" latinLnBrk="0" hangingPunct="1">
              <a:lnSpc>
                <a:spcPct val="130000"/>
              </a:lnSpc>
              <a:spcBef>
                <a:spcPts val="0"/>
              </a:spcBef>
              <a:spcAft>
                <a:spcPts val="0"/>
              </a:spcAft>
              <a:buClrTx/>
              <a:buSzTx/>
              <a:buFont typeface="Arial" panose="020B0604020202020204" pitchFamily="34" charset="0"/>
              <a:buNone/>
            </a:pPr>
            <a:r>
              <a:rPr kumimoji="0" lang="zh-CN" altLang="en-US" sz="2000" b="0" i="0" u="none" strike="noStrike" kern="1200" cap="none" spc="0" normalizeH="0" baseline="0" noProof="0" dirty="0">
                <a:ln>
                  <a:noFill/>
                </a:ln>
                <a:solidFill>
                  <a:schemeClr val="tx1">
                    <a:lumMod val="75000"/>
                    <a:lumOff val="25000"/>
                  </a:schemeClr>
                </a:solidFill>
                <a:effectLst/>
                <a:uLnTx/>
                <a:uFillTx/>
                <a:latin typeface="+mn-ea"/>
                <a:ea typeface="+mn-ea"/>
                <a:cs typeface="+mn-ea"/>
                <a:sym typeface="+mn-lt"/>
              </a:rPr>
              <a:t>The self-developed oil replenishment technology improves the replenishment efficiency</a:t>
            </a:r>
            <a:endParaRPr kumimoji="0" lang="zh-CN" altLang="en-US" sz="2000" b="0" i="0" u="none" strike="noStrike" kern="1200" cap="none" spc="0" normalizeH="0" baseline="0" noProof="0" dirty="0">
              <a:ln>
                <a:noFill/>
              </a:ln>
              <a:solidFill>
                <a:schemeClr val="tx1">
                  <a:lumMod val="75000"/>
                  <a:lumOff val="25000"/>
                </a:schemeClr>
              </a:solidFill>
              <a:effectLst/>
              <a:uLnTx/>
              <a:uFillTx/>
              <a:latin typeface="+mn-ea"/>
              <a:ea typeface="+mn-ea"/>
              <a:cs typeface="+mn-ea"/>
              <a:sym typeface="+mn-lt"/>
            </a:endParaRPr>
          </a:p>
          <a:p>
            <a:pPr marR="0" lvl="0" indent="0" defTabSz="1219200" rtl="0" eaLnBrk="1" fontAlgn="auto" latinLnBrk="0" hangingPunct="1">
              <a:lnSpc>
                <a:spcPct val="130000"/>
              </a:lnSpc>
              <a:spcBef>
                <a:spcPts val="0"/>
              </a:spcBef>
              <a:spcAft>
                <a:spcPts val="0"/>
              </a:spcAft>
              <a:buClrTx/>
              <a:buSzTx/>
              <a:buFont typeface="Arial" panose="020B0604020202020204" pitchFamily="34" charset="0"/>
              <a:buNone/>
            </a:pPr>
            <a:r>
              <a:rPr kumimoji="0" lang="zh-CN" altLang="en-US" sz="2000" b="0" i="0" u="none" strike="noStrike" kern="1200" cap="none" spc="0" normalizeH="0" baseline="0" noProof="0" dirty="0">
                <a:ln>
                  <a:noFill/>
                </a:ln>
                <a:solidFill>
                  <a:schemeClr val="tx1">
                    <a:lumMod val="75000"/>
                    <a:lumOff val="25000"/>
                  </a:schemeClr>
                </a:solidFill>
                <a:effectLst/>
                <a:uLnTx/>
                <a:uFillTx/>
                <a:latin typeface="+mn-ea"/>
                <a:ea typeface="+mn-ea"/>
                <a:cs typeface="+mn-ea"/>
                <a:sym typeface="+mn-lt"/>
              </a:rPr>
              <a:t>自主研发的油品补给技术，提高了补给效率</a:t>
            </a:r>
            <a:endParaRPr kumimoji="0" lang="zh-CN" altLang="en-US" sz="2000" b="0" i="0" u="none" strike="noStrike" kern="1200" cap="none" spc="0" normalizeH="0" baseline="0" noProof="0" dirty="0">
              <a:ln>
                <a:noFill/>
              </a:ln>
              <a:solidFill>
                <a:schemeClr val="tx1">
                  <a:lumMod val="75000"/>
                  <a:lumOff val="25000"/>
                </a:schemeClr>
              </a:solidFill>
              <a:effectLst/>
              <a:uLnTx/>
              <a:uFillTx/>
              <a:latin typeface="+mn-ea"/>
              <a:ea typeface="+mn-ea"/>
              <a:cs typeface="+mn-ea"/>
              <a:sym typeface="+mn-lt"/>
            </a:endParaRPr>
          </a:p>
        </p:txBody>
      </p:sp>
      <p:sp>
        <p:nvSpPr>
          <p:cNvPr id="14"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10"/>
            </p:custDataLst>
          </p:nvPr>
        </p:nvSpPr>
        <p:spPr bwMode="auto">
          <a:xfrm>
            <a:off x="6428105" y="2961640"/>
            <a:ext cx="2141855" cy="2267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fontScale="70000"/>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Cooperate with well-known enterprises at home and abroad to jointly develop new technologies</a:t>
            </a:r>
            <a:endParaRPr sz="2000" dirty="0" err="1">
              <a:solidFill>
                <a:schemeClr val="tx1">
                  <a:lumMod val="75000"/>
                  <a:lumOff val="25000"/>
                </a:schemeClr>
              </a:solidFill>
              <a:latin typeface="+mn-ea"/>
              <a:ea typeface="+mn-ea"/>
              <a:cs typeface="+mn-ea"/>
              <a:sym typeface="+mn-lt"/>
            </a:endParaRPr>
          </a:p>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与国内外知名企业合作，共同研发新技术</a:t>
            </a:r>
            <a:endParaRPr sz="2000" dirty="0" err="1">
              <a:solidFill>
                <a:schemeClr val="tx1">
                  <a:lumMod val="75000"/>
                  <a:lumOff val="25000"/>
                </a:schemeClr>
              </a:solidFill>
              <a:latin typeface="+mn-ea"/>
              <a:ea typeface="+mn-ea"/>
              <a:cs typeface="+mn-ea"/>
              <a:sym typeface="+mn-lt"/>
            </a:endParaRPr>
          </a:p>
        </p:txBody>
      </p:sp>
      <p:sp>
        <p:nvSpPr>
          <p:cNvPr id="15" name="五边形 9"/>
          <p:cNvSpPr/>
          <p:nvPr>
            <p:custDataLst>
              <p:tags r:id="rId11"/>
            </p:custDataLst>
          </p:nvPr>
        </p:nvSpPr>
        <p:spPr>
          <a:xfrm rot="16200000" flipH="1">
            <a:off x="4425312" y="1622972"/>
            <a:ext cx="820236" cy="2385315"/>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6" name="五边形 10"/>
          <p:cNvSpPr/>
          <p:nvPr>
            <p:custDataLst>
              <p:tags r:id="rId12"/>
            </p:custDataLst>
          </p:nvPr>
        </p:nvSpPr>
        <p:spPr>
          <a:xfrm rot="16200000" flipH="1">
            <a:off x="4446199" y="4281207"/>
            <a:ext cx="779748" cy="2141688"/>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7" name="任意多边形 11"/>
          <p:cNvSpPr/>
          <p:nvPr>
            <p:custDataLst>
              <p:tags r:id="rId13"/>
            </p:custDataLst>
          </p:nvPr>
        </p:nvSpPr>
        <p:spPr>
          <a:xfrm>
            <a:off x="3764900" y="2401951"/>
            <a:ext cx="2141688"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50000"/>
              </a:lnSpc>
              <a:spcBef>
                <a:spcPts val="0"/>
              </a:spcBef>
              <a:spcAft>
                <a:spcPts val="0"/>
              </a:spcAft>
              <a:buClrTx/>
              <a:buSzTx/>
              <a:buFontTx/>
              <a:buNone/>
            </a:pPr>
            <a:endParaRPr kumimoji="0" lang="zh-CN" altLang="en-US" sz="1400" b="0" i="0" u="none" strike="noStrike" kern="1200" cap="none" spc="0" normalizeH="0" baseline="0" noProof="1">
              <a:ln>
                <a:noFill/>
              </a:ln>
              <a:solidFill>
                <a:prstClr val="black"/>
              </a:solidFill>
              <a:effectLst/>
              <a:uLnTx/>
              <a:uFillTx/>
              <a:latin typeface="+mn-ea"/>
              <a:cs typeface="+mn-ea"/>
              <a:sym typeface="+mn-lt"/>
            </a:endParaRPr>
          </a:p>
        </p:txBody>
      </p:sp>
      <p:sp>
        <p:nvSpPr>
          <p:cNvPr id="18" name="任意多边形 12"/>
          <p:cNvSpPr/>
          <p:nvPr>
            <p:custDataLst>
              <p:tags r:id="rId14"/>
            </p:custDataLst>
          </p:nvPr>
        </p:nvSpPr>
        <p:spPr>
          <a:xfrm flipV="1">
            <a:off x="3642647" y="1790072"/>
            <a:ext cx="2385315"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0" name="五边形 23"/>
          <p:cNvSpPr/>
          <p:nvPr>
            <p:custDataLst>
              <p:tags r:id="rId15"/>
            </p:custDataLst>
          </p:nvPr>
        </p:nvSpPr>
        <p:spPr>
          <a:xfrm rot="16200000" flipH="1">
            <a:off x="9751610" y="1646931"/>
            <a:ext cx="820236" cy="2385315"/>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1" name="五边形 24"/>
          <p:cNvSpPr/>
          <p:nvPr>
            <p:custDataLst>
              <p:tags r:id="rId16"/>
            </p:custDataLst>
          </p:nvPr>
        </p:nvSpPr>
        <p:spPr>
          <a:xfrm rot="16200000" flipH="1">
            <a:off x="9772498" y="4303937"/>
            <a:ext cx="779748" cy="2143084"/>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3" name="任意多边形 25"/>
          <p:cNvSpPr/>
          <p:nvPr>
            <p:custDataLst>
              <p:tags r:id="rId17"/>
            </p:custDataLst>
          </p:nvPr>
        </p:nvSpPr>
        <p:spPr>
          <a:xfrm>
            <a:off x="9090584" y="2425910"/>
            <a:ext cx="2143084"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4" name="任意多边形 26"/>
          <p:cNvSpPr/>
          <p:nvPr>
            <p:custDataLst>
              <p:tags r:id="rId18"/>
            </p:custDataLst>
          </p:nvPr>
        </p:nvSpPr>
        <p:spPr>
          <a:xfrm flipV="1">
            <a:off x="8968945" y="1814031"/>
            <a:ext cx="2385315"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9"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19"/>
            </p:custDataLst>
          </p:nvPr>
        </p:nvSpPr>
        <p:spPr bwMode="auto">
          <a:xfrm>
            <a:off x="9091295" y="2962275"/>
            <a:ext cx="2141855" cy="2266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fontScale="60000"/>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Obtained a number of technical patents to provide strong support for the company's oil replenishment business</a:t>
            </a:r>
            <a:endParaRPr sz="2000" dirty="0" err="1">
              <a:solidFill>
                <a:schemeClr val="tx1">
                  <a:lumMod val="75000"/>
                  <a:lumOff val="25000"/>
                </a:schemeClr>
              </a:solidFill>
              <a:latin typeface="+mn-ea"/>
              <a:ea typeface="+mn-ea"/>
              <a:cs typeface="+mn-ea"/>
              <a:sym typeface="+mn-lt"/>
            </a:endParaRPr>
          </a:p>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获得多项技术专利，为公司的油品补给业务提供有力支持</a:t>
            </a:r>
            <a:endParaRPr sz="2000" dirty="0" err="1">
              <a:solidFill>
                <a:schemeClr val="tx1">
                  <a:lumMod val="75000"/>
                  <a:lumOff val="25000"/>
                </a:schemeClr>
              </a:solidFill>
              <a:latin typeface="+mn-ea"/>
              <a:ea typeface="+mn-ea"/>
              <a:cs typeface="+mn-ea"/>
              <a:sym typeface="+mn-lt"/>
            </a:endParaRPr>
          </a:p>
        </p:txBody>
      </p:sp>
      <p:sp>
        <p:nvSpPr>
          <p:cNvPr id="30"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20"/>
            </p:custDataLst>
          </p:nvPr>
        </p:nvSpPr>
        <p:spPr bwMode="auto">
          <a:xfrm>
            <a:off x="3764915" y="2961640"/>
            <a:ext cx="2141855" cy="22675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fontScale="70000"/>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lvl="0" indent="0" defTabSz="1219200">
              <a:lnSpc>
                <a:spcPct val="130000"/>
              </a:lnSpc>
              <a:buFont typeface="Arial" panose="020B0604020202020204" pitchFamily="34" charset="0"/>
              <a:buNone/>
            </a:pPr>
            <a:r>
              <a:rPr lang="zh-CN" altLang="en-US" sz="2000" dirty="0">
                <a:solidFill>
                  <a:schemeClr val="tx1">
                    <a:lumMod val="75000"/>
                    <a:lumOff val="25000"/>
                  </a:schemeClr>
                </a:solidFill>
                <a:latin typeface="+mn-ea"/>
                <a:ea typeface="+mn-ea"/>
                <a:cs typeface="+mn-ea"/>
                <a:sym typeface="+mn-lt"/>
              </a:rPr>
              <a:t>Have a professional technical team, constantly update and upgrade the technology</a:t>
            </a:r>
            <a:endParaRPr lang="zh-CN" altLang="en-US" sz="2000" dirty="0">
              <a:solidFill>
                <a:schemeClr val="tx1">
                  <a:lumMod val="75000"/>
                  <a:lumOff val="25000"/>
                </a:schemeClr>
              </a:solidFill>
              <a:latin typeface="+mn-ea"/>
              <a:ea typeface="+mn-ea"/>
              <a:cs typeface="+mn-ea"/>
              <a:sym typeface="+mn-lt"/>
            </a:endParaRPr>
          </a:p>
          <a:p>
            <a:pPr lvl="0" indent="0" defTabSz="1219200">
              <a:lnSpc>
                <a:spcPct val="130000"/>
              </a:lnSpc>
              <a:buFont typeface="Arial" panose="020B0604020202020204" pitchFamily="34" charset="0"/>
              <a:buNone/>
            </a:pPr>
            <a:r>
              <a:rPr lang="zh-CN" altLang="en-US" sz="2000" dirty="0">
                <a:solidFill>
                  <a:schemeClr val="tx1">
                    <a:lumMod val="75000"/>
                    <a:lumOff val="25000"/>
                  </a:schemeClr>
                </a:solidFill>
                <a:latin typeface="+mn-ea"/>
                <a:ea typeface="+mn-ea"/>
                <a:cs typeface="+mn-ea"/>
                <a:sym typeface="+mn-lt"/>
              </a:rPr>
              <a:t>拥有专业的技术团队，不断进行技术更新和升级</a:t>
            </a:r>
            <a:endParaRPr lang="zh-CN" altLang="en-US" sz="2000" dirty="0">
              <a:solidFill>
                <a:schemeClr val="tx1">
                  <a:lumMod val="75000"/>
                  <a:lumOff val="25000"/>
                </a:schemeClr>
              </a:solidFill>
              <a:latin typeface="+mn-ea"/>
              <a:ea typeface="+mn-ea"/>
              <a:cs typeface="+mn-ea"/>
              <a:sym typeface="+mn-lt"/>
            </a:endParaRPr>
          </a:p>
        </p:txBody>
      </p:sp>
    </p:spTree>
    <p:custDataLst>
      <p:tags r:id="rId2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International leading level</a:t>
            </a:r>
            <a:br>
              <a:rPr lang="zh-CN" altLang="en-US"/>
            </a:br>
            <a:r>
              <a:rPr lang="zh-CN" altLang="en-US"/>
              <a:t>国际领先水平</a:t>
            </a:r>
            <a:endParaRPr lang="zh-CN" altLang="en-US"/>
          </a:p>
        </p:txBody>
      </p:sp>
      <p:sp>
        <p:nvSpPr>
          <p:cNvPr id="263" name="椭圆 262"/>
          <p:cNvSpPr/>
          <p:nvPr>
            <p:custDataLst>
              <p:tags r:id="rId1"/>
            </p:custDataLst>
          </p:nvPr>
        </p:nvSpPr>
        <p:spPr>
          <a:xfrm>
            <a:off x="2569289" y="4012839"/>
            <a:ext cx="7052933" cy="1845208"/>
          </a:xfrm>
          <a:prstGeom prst="ellipse">
            <a:avLst/>
          </a:prstGeom>
          <a:gradFill flip="none" rotWithShape="1">
            <a:gsLst>
              <a:gs pos="100000">
                <a:schemeClr val="accent1">
                  <a:alpha val="10000"/>
                </a:schemeClr>
              </a:gs>
              <a:gs pos="25000">
                <a:schemeClr val="accent1">
                  <a:alpha val="0"/>
                </a:schemeClr>
              </a:gs>
            </a:gsLst>
            <a:path path="circle">
              <a:fillToRect l="50000" t="50000" r="50000" b="50000"/>
            </a:path>
            <a:tileRect/>
          </a:gradFill>
          <a:ln w="12700" cap="flat" cmpd="sng" algn="ctr">
            <a:noFill/>
            <a:prstDash val="dash"/>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64" name="椭圆 263"/>
          <p:cNvSpPr/>
          <p:nvPr>
            <p:custDataLst>
              <p:tags r:id="rId2"/>
            </p:custDataLst>
          </p:nvPr>
        </p:nvSpPr>
        <p:spPr>
          <a:xfrm>
            <a:off x="3386278" y="4089901"/>
            <a:ext cx="5347427" cy="1584600"/>
          </a:xfrm>
          <a:prstGeom prst="ellipse">
            <a:avLst/>
          </a:prstGeom>
          <a:gradFill flip="none" rotWithShape="1">
            <a:gsLst>
              <a:gs pos="100000">
                <a:schemeClr val="accent1">
                  <a:alpha val="10000"/>
                </a:schemeClr>
              </a:gs>
              <a:gs pos="25000">
                <a:schemeClr val="accent1">
                  <a:alpha val="0"/>
                </a:schemeClr>
              </a:gs>
            </a:gsLst>
            <a:path path="circle">
              <a:fillToRect l="50000" t="50000" r="50000" b="50000"/>
            </a:path>
            <a:tileRect/>
          </a:gradFill>
          <a:ln w="12700" cap="flat" cmpd="sng" algn="ctr">
            <a:solidFill>
              <a:schemeClr val="accent1"/>
            </a:solidFill>
            <a:prstDash val="dash"/>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65" name="椭圆 264"/>
          <p:cNvSpPr/>
          <p:nvPr>
            <p:custDataLst>
              <p:tags r:id="rId3"/>
            </p:custDataLst>
          </p:nvPr>
        </p:nvSpPr>
        <p:spPr>
          <a:xfrm>
            <a:off x="4151266" y="4316703"/>
            <a:ext cx="3816590" cy="1130968"/>
          </a:xfrm>
          <a:prstGeom prst="ellipse">
            <a:avLst/>
          </a:prstGeom>
          <a:gradFill flip="none" rotWithShape="1">
            <a:gsLst>
              <a:gs pos="100000">
                <a:schemeClr val="accent1">
                  <a:alpha val="20000"/>
                </a:schemeClr>
              </a:gs>
              <a:gs pos="0">
                <a:schemeClr val="accent1">
                  <a:alpha val="0"/>
                </a:schemeClr>
              </a:gs>
            </a:gsLst>
            <a:path path="circle">
              <a:fillToRect l="50000" t="50000" r="50000" b="50000"/>
            </a:path>
            <a:tileRect/>
          </a:gradFill>
          <a:ln w="12700" cap="flat" cmpd="sng" algn="ctr">
            <a:no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66" name="椭圆 265"/>
          <p:cNvSpPr/>
          <p:nvPr>
            <p:custDataLst>
              <p:tags r:id="rId4"/>
            </p:custDataLst>
          </p:nvPr>
        </p:nvSpPr>
        <p:spPr>
          <a:xfrm>
            <a:off x="4797840" y="4508420"/>
            <a:ext cx="2523202" cy="747699"/>
          </a:xfrm>
          <a:prstGeom prst="ellipse">
            <a:avLst/>
          </a:prstGeom>
          <a:gradFill flip="none" rotWithShape="1">
            <a:gsLst>
              <a:gs pos="100000">
                <a:schemeClr val="accent1">
                  <a:alpha val="20000"/>
                </a:schemeClr>
              </a:gs>
              <a:gs pos="0">
                <a:schemeClr val="accent1">
                  <a:alpha val="0"/>
                </a:schemeClr>
              </a:gs>
            </a:gsLst>
            <a:path path="circle">
              <a:fillToRect l="50000" t="50000" r="50000" b="50000"/>
            </a:path>
            <a:tileRect/>
          </a:gradFill>
          <a:ln w="12700" cap="flat" cmpd="sng" algn="ctr">
            <a:solidFill>
              <a:schemeClr val="accent1">
                <a:alpha val="15000"/>
              </a:schemeClr>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67" name="椭圆 266"/>
          <p:cNvSpPr/>
          <p:nvPr>
            <p:custDataLst>
              <p:tags r:id="rId5"/>
            </p:custDataLst>
          </p:nvPr>
        </p:nvSpPr>
        <p:spPr>
          <a:xfrm>
            <a:off x="5460703" y="4704523"/>
            <a:ext cx="1451358" cy="430080"/>
          </a:xfrm>
          <a:prstGeom prst="ellipse">
            <a:avLst/>
          </a:prstGeom>
          <a:solidFill>
            <a:schemeClr val="accent1">
              <a:alpha val="40000"/>
            </a:schemeClr>
          </a:solidFill>
          <a:ln w="12700" cap="flat" cmpd="sng" algn="ctr">
            <a:noFill/>
            <a:prstDash val="solid"/>
            <a:miter lim="800000"/>
          </a:ln>
          <a:effectLst>
            <a:softEdge rad="114300"/>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cxnSp>
        <p:nvCxnSpPr>
          <p:cNvPr id="268" name="直接连接符 267"/>
          <p:cNvCxnSpPr/>
          <p:nvPr>
            <p:custDataLst>
              <p:tags r:id="rId6"/>
            </p:custDataLst>
          </p:nvPr>
        </p:nvCxnSpPr>
        <p:spPr>
          <a:xfrm>
            <a:off x="3005977" y="4633099"/>
            <a:ext cx="0" cy="812421"/>
          </a:xfrm>
          <a:prstGeom prst="line">
            <a:avLst/>
          </a:prstGeom>
          <a:noFill/>
          <a:ln w="6350" cap="flat" cmpd="sng" algn="ctr">
            <a:gradFill>
              <a:gsLst>
                <a:gs pos="0">
                  <a:schemeClr val="accent1"/>
                </a:gs>
                <a:gs pos="100000">
                  <a:schemeClr val="accent1">
                    <a:alpha val="0"/>
                  </a:schemeClr>
                </a:gs>
              </a:gsLst>
              <a:lin ang="5400000" scaled="1"/>
            </a:gradFill>
            <a:prstDash val="sysDash"/>
            <a:miter lim="800000"/>
          </a:ln>
          <a:effectLst/>
        </p:spPr>
      </p:cxnSp>
      <p:sp>
        <p:nvSpPr>
          <p:cNvPr id="269" name="椭圆 268"/>
          <p:cNvSpPr/>
          <p:nvPr>
            <p:custDataLst>
              <p:tags r:id="rId7"/>
            </p:custDataLst>
          </p:nvPr>
        </p:nvSpPr>
        <p:spPr>
          <a:xfrm flipV="1">
            <a:off x="2918264" y="4454539"/>
            <a:ext cx="167644" cy="167637"/>
          </a:xfrm>
          <a:prstGeom prst="ellipse">
            <a:avLst/>
          </a:prstGeom>
          <a:noFill/>
          <a:ln w="6350" cap="flat" cmpd="sng" algn="ctr">
            <a:solidFill>
              <a:schemeClr val="accent1"/>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70" name="椭圆 269"/>
          <p:cNvSpPr/>
          <p:nvPr>
            <p:custDataLst>
              <p:tags r:id="rId8"/>
            </p:custDataLst>
          </p:nvPr>
        </p:nvSpPr>
        <p:spPr>
          <a:xfrm flipV="1">
            <a:off x="2958361" y="4495263"/>
            <a:ext cx="86862" cy="86858"/>
          </a:xfrm>
          <a:prstGeom prst="ellipse">
            <a:avLst/>
          </a:prstGeom>
          <a:solidFill>
            <a:schemeClr val="accent1"/>
          </a:solidFill>
          <a:ln w="6350" cap="flat" cmpd="sng" algn="ctr">
            <a:solidFill>
              <a:schemeClr val="accent1"/>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71" name="椭圆 270"/>
          <p:cNvSpPr/>
          <p:nvPr>
            <p:custDataLst>
              <p:tags r:id="rId9"/>
            </p:custDataLst>
          </p:nvPr>
        </p:nvSpPr>
        <p:spPr>
          <a:xfrm flipV="1">
            <a:off x="7719953" y="3673889"/>
            <a:ext cx="100920" cy="100917"/>
          </a:xfrm>
          <a:prstGeom prst="ellipse">
            <a:avLst/>
          </a:prstGeom>
          <a:noFill/>
          <a:ln w="6350" cap="flat" cmpd="sng" algn="ctr">
            <a:solidFill>
              <a:schemeClr val="accent1"/>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cxnSp>
        <p:nvCxnSpPr>
          <p:cNvPr id="272" name="直接连接符 271"/>
          <p:cNvCxnSpPr/>
          <p:nvPr>
            <p:custDataLst>
              <p:tags r:id="rId10"/>
            </p:custDataLst>
          </p:nvPr>
        </p:nvCxnSpPr>
        <p:spPr>
          <a:xfrm>
            <a:off x="7770702" y="3784157"/>
            <a:ext cx="0" cy="1845208"/>
          </a:xfrm>
          <a:prstGeom prst="line">
            <a:avLst/>
          </a:prstGeom>
          <a:noFill/>
          <a:ln w="6350" cap="flat" cmpd="sng" algn="ctr">
            <a:gradFill>
              <a:gsLst>
                <a:gs pos="0">
                  <a:schemeClr val="accent1"/>
                </a:gs>
                <a:gs pos="100000">
                  <a:schemeClr val="accent1">
                    <a:alpha val="0"/>
                  </a:schemeClr>
                </a:gs>
              </a:gsLst>
              <a:lin ang="5400000" scaled="1"/>
            </a:gradFill>
            <a:prstDash val="sysDash"/>
            <a:miter lim="800000"/>
          </a:ln>
          <a:effectLst/>
        </p:spPr>
      </p:cxnSp>
      <p:sp>
        <p:nvSpPr>
          <p:cNvPr id="273" name="椭圆 272"/>
          <p:cNvSpPr/>
          <p:nvPr>
            <p:custDataLst>
              <p:tags r:id="rId11"/>
            </p:custDataLst>
          </p:nvPr>
        </p:nvSpPr>
        <p:spPr>
          <a:xfrm flipV="1">
            <a:off x="4099264" y="3553596"/>
            <a:ext cx="371599" cy="371588"/>
          </a:xfrm>
          <a:prstGeom prst="ellipse">
            <a:avLst/>
          </a:prstGeom>
          <a:solidFill>
            <a:schemeClr val="accent1">
              <a:alpha val="15000"/>
            </a:schemeClr>
          </a:solidFill>
          <a:ln w="6350" cap="flat" cmpd="sng" algn="ctr">
            <a:solidFill>
              <a:schemeClr val="accent1"/>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cxnSp>
        <p:nvCxnSpPr>
          <p:cNvPr id="274" name="直接连接符 273"/>
          <p:cNvCxnSpPr/>
          <p:nvPr>
            <p:custDataLst>
              <p:tags r:id="rId12"/>
            </p:custDataLst>
          </p:nvPr>
        </p:nvCxnSpPr>
        <p:spPr>
          <a:xfrm>
            <a:off x="4284089" y="3955825"/>
            <a:ext cx="0" cy="975004"/>
          </a:xfrm>
          <a:prstGeom prst="line">
            <a:avLst/>
          </a:prstGeom>
          <a:noFill/>
          <a:ln w="6350" cap="flat" cmpd="sng" algn="ctr">
            <a:gradFill>
              <a:gsLst>
                <a:gs pos="0">
                  <a:schemeClr val="accent1"/>
                </a:gs>
                <a:gs pos="100000">
                  <a:schemeClr val="accent1">
                    <a:alpha val="0"/>
                  </a:schemeClr>
                </a:gs>
              </a:gsLst>
              <a:lin ang="5400000" scaled="1"/>
            </a:gradFill>
            <a:prstDash val="sysDash"/>
            <a:miter lim="800000"/>
          </a:ln>
          <a:effectLst/>
        </p:spPr>
      </p:cxnSp>
      <p:cxnSp>
        <p:nvCxnSpPr>
          <p:cNvPr id="275" name="直接连接符 274"/>
          <p:cNvCxnSpPr/>
          <p:nvPr>
            <p:custDataLst>
              <p:tags r:id="rId13"/>
            </p:custDataLst>
          </p:nvPr>
        </p:nvCxnSpPr>
        <p:spPr>
          <a:xfrm>
            <a:off x="7090922" y="3656346"/>
            <a:ext cx="0" cy="812421"/>
          </a:xfrm>
          <a:prstGeom prst="line">
            <a:avLst/>
          </a:prstGeom>
          <a:noFill/>
          <a:ln w="6350" cap="flat" cmpd="sng" algn="ctr">
            <a:gradFill>
              <a:gsLst>
                <a:gs pos="0">
                  <a:schemeClr val="accent1"/>
                </a:gs>
                <a:gs pos="100000">
                  <a:schemeClr val="accent1">
                    <a:alpha val="0"/>
                  </a:schemeClr>
                </a:gs>
              </a:gsLst>
              <a:lin ang="5400000" scaled="1"/>
            </a:gradFill>
            <a:prstDash val="sysDash"/>
            <a:miter lim="800000"/>
          </a:ln>
          <a:effectLst/>
        </p:spPr>
      </p:cxnSp>
      <p:sp>
        <p:nvSpPr>
          <p:cNvPr id="276" name="椭圆 275"/>
          <p:cNvSpPr/>
          <p:nvPr>
            <p:custDataLst>
              <p:tags r:id="rId14"/>
            </p:custDataLst>
          </p:nvPr>
        </p:nvSpPr>
        <p:spPr>
          <a:xfrm flipV="1">
            <a:off x="7003209" y="3477786"/>
            <a:ext cx="167644" cy="167637"/>
          </a:xfrm>
          <a:prstGeom prst="ellipse">
            <a:avLst/>
          </a:prstGeom>
          <a:noFill/>
          <a:ln w="6350" cap="flat" cmpd="sng" algn="ctr">
            <a:solidFill>
              <a:schemeClr val="accent1"/>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77" name="椭圆 276"/>
          <p:cNvSpPr/>
          <p:nvPr>
            <p:custDataLst>
              <p:tags r:id="rId15"/>
            </p:custDataLst>
          </p:nvPr>
        </p:nvSpPr>
        <p:spPr>
          <a:xfrm flipV="1">
            <a:off x="7043306" y="3518510"/>
            <a:ext cx="86862" cy="86858"/>
          </a:xfrm>
          <a:prstGeom prst="ellipse">
            <a:avLst/>
          </a:prstGeom>
          <a:solidFill>
            <a:schemeClr val="accent1"/>
          </a:solidFill>
          <a:ln w="6350" cap="flat" cmpd="sng" algn="ctr">
            <a:solidFill>
              <a:schemeClr val="accent1"/>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78" name="椭圆 277"/>
          <p:cNvSpPr/>
          <p:nvPr>
            <p:custDataLst>
              <p:tags r:id="rId16"/>
            </p:custDataLst>
          </p:nvPr>
        </p:nvSpPr>
        <p:spPr>
          <a:xfrm flipV="1">
            <a:off x="3858052" y="4302920"/>
            <a:ext cx="100920" cy="100917"/>
          </a:xfrm>
          <a:prstGeom prst="ellipse">
            <a:avLst/>
          </a:prstGeom>
          <a:noFill/>
          <a:ln w="6350" cap="flat" cmpd="sng" algn="ctr">
            <a:solidFill>
              <a:schemeClr val="accent1"/>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cxnSp>
        <p:nvCxnSpPr>
          <p:cNvPr id="279" name="直接连接符 278"/>
          <p:cNvCxnSpPr/>
          <p:nvPr>
            <p:custDataLst>
              <p:tags r:id="rId17"/>
            </p:custDataLst>
          </p:nvPr>
        </p:nvCxnSpPr>
        <p:spPr>
          <a:xfrm>
            <a:off x="3908800" y="4413188"/>
            <a:ext cx="0" cy="1066940"/>
          </a:xfrm>
          <a:prstGeom prst="line">
            <a:avLst/>
          </a:prstGeom>
          <a:noFill/>
          <a:ln w="6350" cap="flat" cmpd="sng" algn="ctr">
            <a:gradFill>
              <a:gsLst>
                <a:gs pos="0">
                  <a:schemeClr val="accent1"/>
                </a:gs>
                <a:gs pos="100000">
                  <a:schemeClr val="accent1">
                    <a:alpha val="0"/>
                  </a:schemeClr>
                </a:gs>
              </a:gsLst>
              <a:lin ang="5400000" scaled="1"/>
            </a:gradFill>
            <a:prstDash val="sysDash"/>
            <a:miter lim="800000"/>
          </a:ln>
          <a:effectLst/>
        </p:spPr>
      </p:cxnSp>
      <p:sp>
        <p:nvSpPr>
          <p:cNvPr id="280" name="椭圆 279"/>
          <p:cNvSpPr/>
          <p:nvPr>
            <p:custDataLst>
              <p:tags r:id="rId18"/>
            </p:custDataLst>
          </p:nvPr>
        </p:nvSpPr>
        <p:spPr>
          <a:xfrm flipV="1">
            <a:off x="8431686" y="4529096"/>
            <a:ext cx="253121" cy="253113"/>
          </a:xfrm>
          <a:prstGeom prst="ellipse">
            <a:avLst/>
          </a:prstGeom>
          <a:solidFill>
            <a:schemeClr val="accent1">
              <a:alpha val="15000"/>
            </a:schemeClr>
          </a:solidFill>
          <a:ln w="6350" cap="flat" cmpd="sng" algn="ctr">
            <a:solidFill>
              <a:schemeClr val="accent1"/>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cxnSp>
        <p:nvCxnSpPr>
          <p:cNvPr id="281" name="直接连接符 280"/>
          <p:cNvCxnSpPr/>
          <p:nvPr>
            <p:custDataLst>
              <p:tags r:id="rId19"/>
            </p:custDataLst>
          </p:nvPr>
        </p:nvCxnSpPr>
        <p:spPr>
          <a:xfrm>
            <a:off x="8556991" y="4809779"/>
            <a:ext cx="0" cy="395828"/>
          </a:xfrm>
          <a:prstGeom prst="line">
            <a:avLst/>
          </a:prstGeom>
          <a:noFill/>
          <a:ln w="6350" cap="flat" cmpd="sng" algn="ctr">
            <a:gradFill>
              <a:gsLst>
                <a:gs pos="0">
                  <a:schemeClr val="accent1"/>
                </a:gs>
                <a:gs pos="100000">
                  <a:schemeClr val="accent1">
                    <a:alpha val="0"/>
                  </a:schemeClr>
                </a:gs>
              </a:gsLst>
              <a:lin ang="5400000" scaled="1"/>
            </a:gradFill>
            <a:prstDash val="sysDash"/>
            <a:miter lim="800000"/>
          </a:ln>
          <a:effectLst/>
        </p:spPr>
      </p:cxnSp>
      <p:sp>
        <p:nvSpPr>
          <p:cNvPr id="282" name="椭圆 281"/>
          <p:cNvSpPr/>
          <p:nvPr>
            <p:custDataLst>
              <p:tags r:id="rId20"/>
            </p:custDataLst>
          </p:nvPr>
        </p:nvSpPr>
        <p:spPr>
          <a:xfrm flipV="1">
            <a:off x="4999581" y="4827948"/>
            <a:ext cx="313537" cy="313526"/>
          </a:xfrm>
          <a:prstGeom prst="ellipse">
            <a:avLst/>
          </a:prstGeom>
          <a:solidFill>
            <a:schemeClr val="accent1">
              <a:alpha val="15000"/>
            </a:schemeClr>
          </a:solidFill>
          <a:ln w="6350" cap="flat" cmpd="sng" algn="ctr">
            <a:solidFill>
              <a:schemeClr val="accent1"/>
            </a:solidFill>
            <a:prstDash val="solid"/>
            <a:miter lim="800000"/>
          </a:ln>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cxnSp>
        <p:nvCxnSpPr>
          <p:cNvPr id="283" name="直接连接符 282"/>
          <p:cNvCxnSpPr/>
          <p:nvPr>
            <p:custDataLst>
              <p:tags r:id="rId21"/>
            </p:custDataLst>
          </p:nvPr>
        </p:nvCxnSpPr>
        <p:spPr>
          <a:xfrm>
            <a:off x="5153706" y="5191333"/>
            <a:ext cx="0" cy="692625"/>
          </a:xfrm>
          <a:prstGeom prst="line">
            <a:avLst/>
          </a:prstGeom>
          <a:noFill/>
          <a:ln w="6350" cap="flat" cmpd="sng" algn="ctr">
            <a:gradFill>
              <a:gsLst>
                <a:gs pos="0">
                  <a:schemeClr val="accent1"/>
                </a:gs>
                <a:gs pos="100000">
                  <a:schemeClr val="accent1">
                    <a:alpha val="0"/>
                  </a:schemeClr>
                </a:gs>
              </a:gsLst>
              <a:lin ang="5400000" scaled="1"/>
            </a:gradFill>
            <a:prstDash val="sysDash"/>
            <a:miter lim="800000"/>
          </a:ln>
          <a:effectLst/>
        </p:spPr>
      </p:cxnSp>
      <p:sp>
        <p:nvSpPr>
          <p:cNvPr id="284" name="图形 15"/>
          <p:cNvSpPr/>
          <p:nvPr>
            <p:custDataLst>
              <p:tags r:id="rId22"/>
            </p:custDataLst>
          </p:nvPr>
        </p:nvSpPr>
        <p:spPr>
          <a:xfrm>
            <a:off x="5064113" y="4894986"/>
            <a:ext cx="179281" cy="174691"/>
          </a:xfrm>
          <a:custGeom>
            <a:avLst/>
            <a:gdLst>
              <a:gd name="connsiteX0" fmla="*/ 754063 w 1547773"/>
              <a:gd name="connsiteY0" fmla="*/ 19 h 1508143"/>
              <a:gd name="connsiteX1" fmla="*/ 1066998 w 1547773"/>
              <a:gd name="connsiteY1" fmla="*/ 67805 h 1508143"/>
              <a:gd name="connsiteX2" fmla="*/ 947341 w 1547773"/>
              <a:gd name="connsiteY2" fmla="*/ 181430 h 1508143"/>
              <a:gd name="connsiteX3" fmla="*/ 916583 w 1547773"/>
              <a:gd name="connsiteY3" fmla="*/ 293944 h 1508143"/>
              <a:gd name="connsiteX4" fmla="*/ 918766 w 1547773"/>
              <a:gd name="connsiteY4" fmla="*/ 301406 h 1508143"/>
              <a:gd name="connsiteX5" fmla="*/ 936784 w 1547773"/>
              <a:gd name="connsiteY5" fmla="*/ 357484 h 1508143"/>
              <a:gd name="connsiteX6" fmla="*/ 754063 w 1547773"/>
              <a:gd name="connsiteY6" fmla="*/ 317519 h 1508143"/>
              <a:gd name="connsiteX7" fmla="*/ 317500 w 1547773"/>
              <a:gd name="connsiteY7" fmla="*/ 754081 h 1508143"/>
              <a:gd name="connsiteX8" fmla="*/ 754063 w 1547773"/>
              <a:gd name="connsiteY8" fmla="*/ 1190644 h 1508143"/>
              <a:gd name="connsiteX9" fmla="*/ 1190625 w 1547773"/>
              <a:gd name="connsiteY9" fmla="*/ 754081 h 1508143"/>
              <a:gd name="connsiteX10" fmla="*/ 1163280 w 1547773"/>
              <a:gd name="connsiteY10" fmla="*/ 601681 h 1508143"/>
              <a:gd name="connsiteX11" fmla="*/ 1264722 w 1547773"/>
              <a:gd name="connsiteY11" fmla="*/ 630455 h 1508143"/>
              <a:gd name="connsiteX12" fmla="*/ 1373148 w 1547773"/>
              <a:gd name="connsiteY12" fmla="*/ 586640 h 1508143"/>
              <a:gd name="connsiteX13" fmla="*/ 1378188 w 1547773"/>
              <a:gd name="connsiteY13" fmla="*/ 581639 h 1508143"/>
              <a:gd name="connsiteX14" fmla="*/ 1462326 w 1547773"/>
              <a:gd name="connsiteY14" fmla="*/ 494604 h 1508143"/>
              <a:gd name="connsiteX15" fmla="*/ 1508125 w 1547773"/>
              <a:gd name="connsiteY15" fmla="*/ 754081 h 1508143"/>
              <a:gd name="connsiteX16" fmla="*/ 754063 w 1547773"/>
              <a:gd name="connsiteY16" fmla="*/ 1508144 h 1508143"/>
              <a:gd name="connsiteX17" fmla="*/ 0 w 1547773"/>
              <a:gd name="connsiteY17" fmla="*/ 754081 h 1508143"/>
              <a:gd name="connsiteX18" fmla="*/ 754063 w 1547773"/>
              <a:gd name="connsiteY18" fmla="*/ 19 h 1508143"/>
              <a:gd name="connsiteX19" fmla="*/ 754063 w 1547773"/>
              <a:gd name="connsiteY19" fmla="*/ 436581 h 1508143"/>
              <a:gd name="connsiteX20" fmla="*/ 895429 w 1547773"/>
              <a:gd name="connsiteY20" fmla="*/ 469720 h 1508143"/>
              <a:gd name="connsiteX21" fmla="*/ 700842 w 1547773"/>
              <a:gd name="connsiteY21" fmla="*/ 673952 h 1508143"/>
              <a:gd name="connsiteX22" fmla="*/ 720765 w 1547773"/>
              <a:gd name="connsiteY22" fmla="*/ 828138 h 1508143"/>
              <a:gd name="connsiteX23" fmla="*/ 887889 w 1547773"/>
              <a:gd name="connsiteY23" fmla="*/ 833139 h 1508143"/>
              <a:gd name="connsiteX24" fmla="*/ 892294 w 1547773"/>
              <a:gd name="connsiteY24" fmla="*/ 829170 h 1508143"/>
              <a:gd name="connsiteX25" fmla="*/ 1059299 w 1547773"/>
              <a:gd name="connsiteY25" fmla="*/ 666372 h 1508143"/>
              <a:gd name="connsiteX26" fmla="*/ 841864 w 1547773"/>
              <a:gd name="connsiteY26" fmla="*/ 1059226 h 1508143"/>
              <a:gd name="connsiteX27" fmla="*/ 449010 w 1547773"/>
              <a:gd name="connsiteY27" fmla="*/ 841791 h 1508143"/>
              <a:gd name="connsiteX28" fmla="*/ 666445 w 1547773"/>
              <a:gd name="connsiteY28" fmla="*/ 448936 h 1508143"/>
              <a:gd name="connsiteX29" fmla="*/ 754063 w 1547773"/>
              <a:gd name="connsiteY29" fmla="*/ 436581 h 1508143"/>
              <a:gd name="connsiteX30" fmla="*/ 1290876 w 1547773"/>
              <a:gd name="connsiteY30" fmla="*/ 11330 h 1508143"/>
              <a:gd name="connsiteX31" fmla="*/ 1300202 w 1547773"/>
              <a:gd name="connsiteY31" fmla="*/ 26451 h 1508143"/>
              <a:gd name="connsiteX32" fmla="*/ 1355368 w 1547773"/>
              <a:gd name="connsiteY32" fmla="*/ 192543 h 1508143"/>
              <a:gd name="connsiteX33" fmla="*/ 1521341 w 1547773"/>
              <a:gd name="connsiteY33" fmla="*/ 247629 h 1508143"/>
              <a:gd name="connsiteX34" fmla="*/ 1545787 w 1547773"/>
              <a:gd name="connsiteY34" fmla="*/ 296463 h 1508143"/>
              <a:gd name="connsiteX35" fmla="*/ 1536502 w 1547773"/>
              <a:gd name="connsiteY35" fmla="*/ 311526 h 1508143"/>
              <a:gd name="connsiteX36" fmla="*/ 1313259 w 1547773"/>
              <a:gd name="connsiteY36" fmla="*/ 534808 h 1508143"/>
              <a:gd name="connsiteX37" fmla="*/ 1234202 w 1547773"/>
              <a:gd name="connsiteY37" fmla="*/ 553461 h 1508143"/>
              <a:gd name="connsiteX38" fmla="*/ 1115854 w 1547773"/>
              <a:gd name="connsiteY38" fmla="*/ 513853 h 1508143"/>
              <a:gd name="connsiteX39" fmla="*/ 852884 w 1547773"/>
              <a:gd name="connsiteY39" fmla="*/ 776822 h 1508143"/>
              <a:gd name="connsiteX40" fmla="*/ 771009 w 1547773"/>
              <a:gd name="connsiteY40" fmla="*/ 778303 h 1508143"/>
              <a:gd name="connsiteX41" fmla="*/ 769528 w 1547773"/>
              <a:gd name="connsiteY41" fmla="*/ 696428 h 1508143"/>
              <a:gd name="connsiteX42" fmla="*/ 771009 w 1547773"/>
              <a:gd name="connsiteY42" fmla="*/ 694947 h 1508143"/>
              <a:gd name="connsiteX43" fmla="*/ 1033423 w 1547773"/>
              <a:gd name="connsiteY43" fmla="*/ 432533 h 1508143"/>
              <a:gd name="connsiteX44" fmla="*/ 994132 w 1547773"/>
              <a:gd name="connsiteY44" fmla="*/ 313471 h 1508143"/>
              <a:gd name="connsiteX45" fmla="*/ 1012904 w 1547773"/>
              <a:gd name="connsiteY45" fmla="*/ 234731 h 1508143"/>
              <a:gd name="connsiteX46" fmla="*/ 1236305 w 1547773"/>
              <a:gd name="connsiteY46" fmla="*/ 11290 h 1508143"/>
              <a:gd name="connsiteX47" fmla="*/ 1290876 w 1547773"/>
              <a:gd name="connsiteY47" fmla="*/ 11290 h 1508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547773" h="1508143">
                <a:moveTo>
                  <a:pt x="754063" y="19"/>
                </a:moveTo>
                <a:cubicBezTo>
                  <a:pt x="865704" y="19"/>
                  <a:pt x="971669" y="24268"/>
                  <a:pt x="1066998" y="67805"/>
                </a:cubicBezTo>
                <a:lnTo>
                  <a:pt x="947341" y="181430"/>
                </a:lnTo>
                <a:cubicBezTo>
                  <a:pt x="917906" y="210853"/>
                  <a:pt x="906210" y="253639"/>
                  <a:pt x="916583" y="293944"/>
                </a:cubicBezTo>
                <a:lnTo>
                  <a:pt x="918766" y="301406"/>
                </a:lnTo>
                <a:lnTo>
                  <a:pt x="936784" y="357484"/>
                </a:lnTo>
                <a:cubicBezTo>
                  <a:pt x="879496" y="331069"/>
                  <a:pt x="817147" y="317432"/>
                  <a:pt x="754063" y="317519"/>
                </a:cubicBezTo>
                <a:cubicBezTo>
                  <a:pt x="512961" y="317519"/>
                  <a:pt x="317500" y="512980"/>
                  <a:pt x="317500" y="754081"/>
                </a:cubicBezTo>
                <a:cubicBezTo>
                  <a:pt x="317500" y="995183"/>
                  <a:pt x="512961" y="1190644"/>
                  <a:pt x="754063" y="1190644"/>
                </a:cubicBezTo>
                <a:cubicBezTo>
                  <a:pt x="995164" y="1190644"/>
                  <a:pt x="1190625" y="995183"/>
                  <a:pt x="1190625" y="754081"/>
                </a:cubicBezTo>
                <a:cubicBezTo>
                  <a:pt x="1190625" y="700503"/>
                  <a:pt x="1180981" y="649147"/>
                  <a:pt x="1163280" y="601681"/>
                </a:cubicBezTo>
                <a:lnTo>
                  <a:pt x="1264722" y="630455"/>
                </a:lnTo>
                <a:cubicBezTo>
                  <a:pt x="1304766" y="643829"/>
                  <a:pt x="1342509" y="616366"/>
                  <a:pt x="1373148" y="586640"/>
                </a:cubicBezTo>
                <a:lnTo>
                  <a:pt x="1378188" y="581639"/>
                </a:lnTo>
                <a:lnTo>
                  <a:pt x="1462326" y="494604"/>
                </a:lnTo>
                <a:cubicBezTo>
                  <a:pt x="1492732" y="577730"/>
                  <a:pt x="1508236" y="665569"/>
                  <a:pt x="1508125" y="754081"/>
                </a:cubicBezTo>
                <a:cubicBezTo>
                  <a:pt x="1508125" y="1170522"/>
                  <a:pt x="1170503" y="1508144"/>
                  <a:pt x="754063" y="1508144"/>
                </a:cubicBezTo>
                <a:cubicBezTo>
                  <a:pt x="337622" y="1508144"/>
                  <a:pt x="0" y="1170522"/>
                  <a:pt x="0" y="754081"/>
                </a:cubicBezTo>
                <a:cubicBezTo>
                  <a:pt x="0" y="337640"/>
                  <a:pt x="337622" y="19"/>
                  <a:pt x="754063" y="19"/>
                </a:cubicBezTo>
                <a:close/>
                <a:moveTo>
                  <a:pt x="754063" y="436581"/>
                </a:moveTo>
                <a:cubicBezTo>
                  <a:pt x="804862" y="436581"/>
                  <a:pt x="852845" y="448487"/>
                  <a:pt x="895429" y="469720"/>
                </a:cubicBezTo>
                <a:lnTo>
                  <a:pt x="700842" y="673952"/>
                </a:lnTo>
                <a:cubicBezTo>
                  <a:pt x="666393" y="708401"/>
                  <a:pt x="677188" y="786784"/>
                  <a:pt x="720765" y="828138"/>
                </a:cubicBezTo>
                <a:cubicBezTo>
                  <a:pt x="762595" y="867826"/>
                  <a:pt x="850463" y="864016"/>
                  <a:pt x="887889" y="833139"/>
                </a:cubicBezTo>
                <a:lnTo>
                  <a:pt x="892294" y="829170"/>
                </a:lnTo>
                <a:lnTo>
                  <a:pt x="1059299" y="666372"/>
                </a:lnTo>
                <a:cubicBezTo>
                  <a:pt x="1107740" y="834899"/>
                  <a:pt x="1010390" y="1010785"/>
                  <a:pt x="841864" y="1059226"/>
                </a:cubicBezTo>
                <a:cubicBezTo>
                  <a:pt x="673337" y="1107667"/>
                  <a:pt x="497450" y="1010317"/>
                  <a:pt x="449010" y="841791"/>
                </a:cubicBezTo>
                <a:cubicBezTo>
                  <a:pt x="400569" y="673264"/>
                  <a:pt x="497918" y="497377"/>
                  <a:pt x="666445" y="448936"/>
                </a:cubicBezTo>
                <a:cubicBezTo>
                  <a:pt x="694931" y="440749"/>
                  <a:pt x="724423" y="436590"/>
                  <a:pt x="754063" y="436581"/>
                </a:cubicBezTo>
                <a:close/>
                <a:moveTo>
                  <a:pt x="1290876" y="11330"/>
                </a:moveTo>
                <a:cubicBezTo>
                  <a:pt x="1295118" y="15577"/>
                  <a:pt x="1298311" y="20754"/>
                  <a:pt x="1300202" y="26451"/>
                </a:cubicBezTo>
                <a:lnTo>
                  <a:pt x="1355368" y="192543"/>
                </a:lnTo>
                <a:lnTo>
                  <a:pt x="1521341" y="247629"/>
                </a:lnTo>
                <a:cubicBezTo>
                  <a:pt x="1541577" y="254363"/>
                  <a:pt x="1552522" y="276227"/>
                  <a:pt x="1545787" y="296463"/>
                </a:cubicBezTo>
                <a:cubicBezTo>
                  <a:pt x="1543900" y="302135"/>
                  <a:pt x="1540721" y="307291"/>
                  <a:pt x="1536502" y="311526"/>
                </a:cubicBezTo>
                <a:lnTo>
                  <a:pt x="1313259" y="534808"/>
                </a:lnTo>
                <a:cubicBezTo>
                  <a:pt x="1292573" y="555509"/>
                  <a:pt x="1261960" y="562732"/>
                  <a:pt x="1234202" y="553461"/>
                </a:cubicBezTo>
                <a:lnTo>
                  <a:pt x="1115854" y="513853"/>
                </a:lnTo>
                <a:lnTo>
                  <a:pt x="852884" y="776822"/>
                </a:lnTo>
                <a:cubicBezTo>
                  <a:pt x="830684" y="799840"/>
                  <a:pt x="794027" y="800504"/>
                  <a:pt x="771009" y="778303"/>
                </a:cubicBezTo>
                <a:cubicBezTo>
                  <a:pt x="747991" y="756103"/>
                  <a:pt x="747328" y="719446"/>
                  <a:pt x="769528" y="696428"/>
                </a:cubicBezTo>
                <a:cubicBezTo>
                  <a:pt x="770013" y="695925"/>
                  <a:pt x="770506" y="695432"/>
                  <a:pt x="771009" y="694947"/>
                </a:cubicBezTo>
                <a:lnTo>
                  <a:pt x="1033423" y="432533"/>
                </a:lnTo>
                <a:lnTo>
                  <a:pt x="994132" y="313471"/>
                </a:lnTo>
                <a:cubicBezTo>
                  <a:pt x="985023" y="285785"/>
                  <a:pt x="992284" y="255328"/>
                  <a:pt x="1012904" y="234731"/>
                </a:cubicBezTo>
                <a:lnTo>
                  <a:pt x="1236305" y="11290"/>
                </a:lnTo>
                <a:cubicBezTo>
                  <a:pt x="1251381" y="-3763"/>
                  <a:pt x="1275800" y="-3763"/>
                  <a:pt x="1290876" y="11290"/>
                </a:cubicBezTo>
                <a:close/>
              </a:path>
            </a:pathLst>
          </a:custGeom>
          <a:gradFill>
            <a:gsLst>
              <a:gs pos="0">
                <a:srgbClr val="FFFFFF"/>
              </a:gs>
              <a:gs pos="99999">
                <a:srgbClr val="FFFFFF">
                  <a:alpha val="80000"/>
                </a:srgbClr>
              </a:gs>
            </a:gsLst>
            <a:lin ang="5400000" scaled="1"/>
          </a:gradFill>
          <a:ln w="819" cap="flat">
            <a:noFill/>
            <a:prstDash val="solid"/>
            <a:miter/>
          </a:ln>
          <a:effectLst>
            <a:outerShdw blurRad="76200" dist="38100" dir="8100000" algn="tr" rotWithShape="0">
              <a:schemeClr val="accent1">
                <a:lumMod val="75000"/>
                <a:alpha val="40000"/>
              </a:schemeClr>
            </a:outerShdw>
          </a:effectLst>
        </p:spPr>
        <p:txBody>
          <a:bodyPr rot="0" spcFirstLastPara="0" vertOverflow="overflow" horzOverflow="overflow" vert="horz" wrap="square" lIns="91440" tIns="45720" rIns="91440" bIns="45720" numCol="1" spcCol="0" rtlCol="0" fromWordArt="0" anchor="ctr" anchorCtr="0" forceAA="0" compatLnSpc="1">
            <a:noAutofit/>
          </a:bodyPr>
          <a:p>
            <a:endParaRPr lang="zh-CN" altLang="en-US"/>
          </a:p>
        </p:txBody>
      </p:sp>
      <p:sp>
        <p:nvSpPr>
          <p:cNvPr id="285" name="图形 19"/>
          <p:cNvSpPr/>
          <p:nvPr>
            <p:custDataLst>
              <p:tags r:id="rId23"/>
            </p:custDataLst>
          </p:nvPr>
        </p:nvSpPr>
        <p:spPr>
          <a:xfrm>
            <a:off x="8496845" y="4599893"/>
            <a:ext cx="122781" cy="110565"/>
          </a:xfrm>
          <a:custGeom>
            <a:avLst/>
            <a:gdLst>
              <a:gd name="connsiteX0" fmla="*/ 1043984 w 1521932"/>
              <a:gd name="connsiteY0" fmla="*/ 0 h 1370507"/>
              <a:gd name="connsiteX1" fmla="*/ 1273457 w 1521932"/>
              <a:gd name="connsiteY1" fmla="*/ 132834 h 1370507"/>
              <a:gd name="connsiteX2" fmla="*/ 1504359 w 1521932"/>
              <a:gd name="connsiteY2" fmla="*/ 534988 h 1370507"/>
              <a:gd name="connsiteX3" fmla="*/ 1483920 w 1521932"/>
              <a:gd name="connsiteY3" fmla="*/ 693658 h 1370507"/>
              <a:gd name="connsiteX4" fmla="*/ 856858 w 1521932"/>
              <a:gd name="connsiteY4" fmla="*/ 1330960 h 1370507"/>
              <a:gd name="connsiteX5" fmla="*/ 669795 w 1521932"/>
              <a:gd name="connsiteY5" fmla="*/ 1332561 h 1370507"/>
              <a:gd name="connsiteX6" fmla="*/ 666358 w 1521932"/>
              <a:gd name="connsiteY6" fmla="*/ 1329055 h 1370507"/>
              <a:gd name="connsiteX7" fmla="*/ 36160 w 1521932"/>
              <a:gd name="connsiteY7" fmla="*/ 662384 h 1370507"/>
              <a:gd name="connsiteX8" fmla="*/ 19174 w 1521932"/>
              <a:gd name="connsiteY8" fmla="*/ 502920 h 1370507"/>
              <a:gd name="connsiteX9" fmla="*/ 246861 w 1521932"/>
              <a:gd name="connsiteY9" fmla="*/ 127476 h 1370507"/>
              <a:gd name="connsiteX10" fmla="*/ 473040 w 1521932"/>
              <a:gd name="connsiteY10" fmla="*/ 0 h 1370507"/>
              <a:gd name="connsiteX11" fmla="*/ 1043984 w 1521932"/>
              <a:gd name="connsiteY11" fmla="*/ 0 h 1370507"/>
              <a:gd name="connsiteX12" fmla="*/ 1107405 w 1521932"/>
              <a:gd name="connsiteY12" fmla="*/ 549235 h 1370507"/>
              <a:gd name="connsiteX13" fmla="*/ 1023228 w 1521932"/>
              <a:gd name="connsiteY13" fmla="*/ 549235 h 1370507"/>
              <a:gd name="connsiteX14" fmla="*/ 756607 w 1521932"/>
              <a:gd name="connsiteY14" fmla="*/ 815816 h 1370507"/>
              <a:gd name="connsiteX15" fmla="*/ 490026 w 1521932"/>
              <a:gd name="connsiteY15" fmla="*/ 549235 h 1370507"/>
              <a:gd name="connsiteX16" fmla="*/ 405849 w 1521932"/>
              <a:gd name="connsiteY16" fmla="*/ 547772 h 1370507"/>
              <a:gd name="connsiteX17" fmla="*/ 404386 w 1521932"/>
              <a:gd name="connsiteY17" fmla="*/ 631949 h 1370507"/>
              <a:gd name="connsiteX18" fmla="*/ 405849 w 1521932"/>
              <a:gd name="connsiteY18" fmla="*/ 633413 h 1370507"/>
              <a:gd name="connsiteX19" fmla="*/ 714538 w 1521932"/>
              <a:gd name="connsiteY19" fmla="*/ 942102 h 1370507"/>
              <a:gd name="connsiteX20" fmla="*/ 798715 w 1521932"/>
              <a:gd name="connsiteY20" fmla="*/ 942102 h 1370507"/>
              <a:gd name="connsiteX21" fmla="*/ 1107405 w 1521932"/>
              <a:gd name="connsiteY21" fmla="*/ 633413 h 1370507"/>
              <a:gd name="connsiteX22" fmla="*/ 1107405 w 1521932"/>
              <a:gd name="connsiteY22" fmla="*/ 549235 h 13705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21932" h="1370507">
                <a:moveTo>
                  <a:pt x="1043984" y="0"/>
                </a:moveTo>
                <a:cubicBezTo>
                  <a:pt x="1138743" y="-6"/>
                  <a:pt x="1226270" y="50660"/>
                  <a:pt x="1273457" y="132834"/>
                </a:cubicBezTo>
                <a:lnTo>
                  <a:pt x="1504359" y="534988"/>
                </a:lnTo>
                <a:cubicBezTo>
                  <a:pt x="1533926" y="586471"/>
                  <a:pt x="1525569" y="651348"/>
                  <a:pt x="1483920" y="693658"/>
                </a:cubicBezTo>
                <a:lnTo>
                  <a:pt x="856858" y="1330960"/>
                </a:lnTo>
                <a:cubicBezTo>
                  <a:pt x="805644" y="1383058"/>
                  <a:pt x="721893" y="1383775"/>
                  <a:pt x="669795" y="1332561"/>
                </a:cubicBezTo>
                <a:cubicBezTo>
                  <a:pt x="668627" y="1331414"/>
                  <a:pt x="667481" y="1330245"/>
                  <a:pt x="666358" y="1329055"/>
                </a:cubicBezTo>
                <a:lnTo>
                  <a:pt x="36160" y="662384"/>
                </a:lnTo>
                <a:cubicBezTo>
                  <a:pt x="-4751" y="619113"/>
                  <a:pt x="-11704" y="553839"/>
                  <a:pt x="19174" y="502920"/>
                </a:cubicBezTo>
                <a:lnTo>
                  <a:pt x="246861" y="127476"/>
                </a:lnTo>
                <a:cubicBezTo>
                  <a:pt x="294792" y="48374"/>
                  <a:pt x="380549" y="41"/>
                  <a:pt x="473040" y="0"/>
                </a:cubicBezTo>
                <a:lnTo>
                  <a:pt x="1043984" y="0"/>
                </a:lnTo>
                <a:close/>
                <a:moveTo>
                  <a:pt x="1107405" y="549235"/>
                </a:moveTo>
                <a:cubicBezTo>
                  <a:pt x="1084158" y="525995"/>
                  <a:pt x="1046475" y="525995"/>
                  <a:pt x="1023228" y="549235"/>
                </a:cubicBezTo>
                <a:lnTo>
                  <a:pt x="756607" y="815816"/>
                </a:lnTo>
                <a:lnTo>
                  <a:pt x="490026" y="549235"/>
                </a:lnTo>
                <a:cubicBezTo>
                  <a:pt x="467185" y="525586"/>
                  <a:pt x="429498" y="524931"/>
                  <a:pt x="405849" y="547772"/>
                </a:cubicBezTo>
                <a:cubicBezTo>
                  <a:pt x="382200" y="570613"/>
                  <a:pt x="381545" y="608301"/>
                  <a:pt x="404386" y="631949"/>
                </a:cubicBezTo>
                <a:cubicBezTo>
                  <a:pt x="404865" y="632446"/>
                  <a:pt x="405353" y="632933"/>
                  <a:pt x="405849" y="633413"/>
                </a:cubicBezTo>
                <a:lnTo>
                  <a:pt x="714538" y="942102"/>
                </a:lnTo>
                <a:cubicBezTo>
                  <a:pt x="737785" y="965342"/>
                  <a:pt x="775469" y="965342"/>
                  <a:pt x="798715" y="942102"/>
                </a:cubicBezTo>
                <a:lnTo>
                  <a:pt x="1107405" y="633413"/>
                </a:lnTo>
                <a:cubicBezTo>
                  <a:pt x="1130645" y="610166"/>
                  <a:pt x="1130645" y="572482"/>
                  <a:pt x="1107405" y="549235"/>
                </a:cubicBezTo>
                <a:close/>
              </a:path>
            </a:pathLst>
          </a:custGeom>
          <a:gradFill>
            <a:gsLst>
              <a:gs pos="0">
                <a:srgbClr val="FFFFFF"/>
              </a:gs>
              <a:gs pos="99999">
                <a:srgbClr val="FFFFFF">
                  <a:alpha val="80000"/>
                </a:srgbClr>
              </a:gs>
            </a:gsLst>
            <a:lin ang="5400000" scaled="1"/>
          </a:gradFill>
          <a:ln w="819" cap="flat">
            <a:noFill/>
            <a:prstDash val="solid"/>
            <a:miter/>
          </a:ln>
          <a:effectLst>
            <a:outerShdw blurRad="76200" dist="38100" dir="8100000" algn="tr" rotWithShape="0">
              <a:schemeClr val="accent1">
                <a:lumMod val="75000"/>
                <a:alpha val="40000"/>
              </a:schemeClr>
            </a:outerShdw>
          </a:effectLst>
        </p:spPr>
        <p:txBody>
          <a:bodyPr rot="0" spcFirstLastPara="0" vertOverflow="overflow" horzOverflow="overflow" vert="horz" wrap="square" lIns="91440" tIns="45720" rIns="91440" bIns="45720" numCol="1" spcCol="0" rtlCol="0" fromWordArt="0" anchor="ctr" anchorCtr="0" forceAA="0" compatLnSpc="1">
            <a:noAutofit/>
          </a:bodyPr>
          <a:p>
            <a:endParaRPr lang="zh-CN" altLang="en-US"/>
          </a:p>
        </p:txBody>
      </p:sp>
      <p:sp>
        <p:nvSpPr>
          <p:cNvPr id="286" name="图形 27"/>
          <p:cNvSpPr/>
          <p:nvPr>
            <p:custDataLst>
              <p:tags r:id="rId24"/>
            </p:custDataLst>
          </p:nvPr>
        </p:nvSpPr>
        <p:spPr>
          <a:xfrm>
            <a:off x="4198255" y="3672635"/>
            <a:ext cx="173631" cy="133542"/>
          </a:xfrm>
          <a:custGeom>
            <a:avLst/>
            <a:gdLst>
              <a:gd name="connsiteX0" fmla="*/ 2390182 w 2476872"/>
              <a:gd name="connsiteY0" fmla="*/ 282512 h 1905000"/>
              <a:gd name="connsiteX1" fmla="*/ 2476872 w 2476872"/>
              <a:gd name="connsiteY1" fmla="*/ 363284 h 1905000"/>
              <a:gd name="connsiteX2" fmla="*/ 2476872 w 2476872"/>
              <a:gd name="connsiteY2" fmla="*/ 1541717 h 1905000"/>
              <a:gd name="connsiteX3" fmla="*/ 2435909 w 2476872"/>
              <a:gd name="connsiteY3" fmla="*/ 1610297 h 1905000"/>
              <a:gd name="connsiteX4" fmla="*/ 2349218 w 2476872"/>
              <a:gd name="connsiteY4" fmla="*/ 1614392 h 1905000"/>
              <a:gd name="connsiteX5" fmla="*/ 1938819 w 2476872"/>
              <a:gd name="connsiteY5" fmla="*/ 1444847 h 1905000"/>
              <a:gd name="connsiteX6" fmla="*/ 1938819 w 2476872"/>
              <a:gd name="connsiteY6" fmla="*/ 1747552 h 1905000"/>
              <a:gd name="connsiteX7" fmla="*/ 1761056 w 2476872"/>
              <a:gd name="connsiteY7" fmla="*/ 1905000 h 1905000"/>
              <a:gd name="connsiteX8" fmla="*/ 177763 w 2476872"/>
              <a:gd name="connsiteY8" fmla="*/ 1905000 h 1905000"/>
              <a:gd name="connsiteX9" fmla="*/ 0 w 2476872"/>
              <a:gd name="connsiteY9" fmla="*/ 1747552 h 1905000"/>
              <a:gd name="connsiteX10" fmla="*/ 0 w 2476872"/>
              <a:gd name="connsiteY10" fmla="*/ 157448 h 1905000"/>
              <a:gd name="connsiteX11" fmla="*/ 177858 w 2476872"/>
              <a:gd name="connsiteY11" fmla="*/ 0 h 1905000"/>
              <a:gd name="connsiteX12" fmla="*/ 1765629 w 2476872"/>
              <a:gd name="connsiteY12" fmla="*/ 0 h 1905000"/>
              <a:gd name="connsiteX13" fmla="*/ 1943392 w 2476872"/>
              <a:gd name="connsiteY13" fmla="*/ 157448 h 1905000"/>
              <a:gd name="connsiteX14" fmla="*/ 1943392 w 2476872"/>
              <a:gd name="connsiteY14" fmla="*/ 460058 h 1905000"/>
              <a:gd name="connsiteX15" fmla="*/ 2353791 w 2476872"/>
              <a:gd name="connsiteY15" fmla="*/ 290513 h 1905000"/>
              <a:gd name="connsiteX16" fmla="*/ 2390277 w 2476872"/>
              <a:gd name="connsiteY16" fmla="*/ 282416 h 1905000"/>
              <a:gd name="connsiteX17" fmla="*/ 1292737 w 2476872"/>
              <a:gd name="connsiteY17" fmla="*/ 986600 h 1905000"/>
              <a:gd name="connsiteX18" fmla="*/ 1325541 w 2476872"/>
              <a:gd name="connsiteY18" fmla="*/ 855950 h 1905000"/>
              <a:gd name="connsiteX19" fmla="*/ 1292737 w 2476872"/>
              <a:gd name="connsiteY19" fmla="*/ 823151 h 1905000"/>
              <a:gd name="connsiteX20" fmla="*/ 811080 w 2476872"/>
              <a:gd name="connsiteY20" fmla="*/ 534543 h 1905000"/>
              <a:gd name="connsiteX21" fmla="*/ 680398 w 2476872"/>
              <a:gd name="connsiteY21" fmla="*/ 567289 h 1905000"/>
              <a:gd name="connsiteX22" fmla="*/ 666850 w 2476872"/>
              <a:gd name="connsiteY22" fmla="*/ 616077 h 1905000"/>
              <a:gd name="connsiteX23" fmla="*/ 666850 w 2476872"/>
              <a:gd name="connsiteY23" fmla="*/ 1193483 h 1905000"/>
              <a:gd name="connsiteX24" fmla="*/ 762190 w 2476872"/>
              <a:gd name="connsiteY24" fmla="*/ 1288657 h 1905000"/>
              <a:gd name="connsiteX25" fmla="*/ 811080 w 2476872"/>
              <a:gd name="connsiteY25" fmla="*/ 1275112 h 1905000"/>
              <a:gd name="connsiteX26" fmla="*/ 1292641 w 2476872"/>
              <a:gd name="connsiteY26" fmla="*/ 986504 h 1905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476872" h="1905000">
                <a:moveTo>
                  <a:pt x="2390182" y="282512"/>
                </a:moveTo>
                <a:cubicBezTo>
                  <a:pt x="2440386" y="282512"/>
                  <a:pt x="2476872" y="318802"/>
                  <a:pt x="2476872" y="363284"/>
                </a:cubicBezTo>
                <a:lnTo>
                  <a:pt x="2476872" y="1541717"/>
                </a:lnTo>
                <a:cubicBezTo>
                  <a:pt x="2476872" y="1570006"/>
                  <a:pt x="2463154" y="1594199"/>
                  <a:pt x="2435909" y="1610297"/>
                </a:cubicBezTo>
                <a:cubicBezTo>
                  <a:pt x="2408472" y="1622489"/>
                  <a:pt x="2376559" y="1626489"/>
                  <a:pt x="2349218" y="1614392"/>
                </a:cubicBezTo>
                <a:lnTo>
                  <a:pt x="1938819" y="1444847"/>
                </a:lnTo>
                <a:lnTo>
                  <a:pt x="1938819" y="1747552"/>
                </a:lnTo>
                <a:cubicBezTo>
                  <a:pt x="1938819" y="1832324"/>
                  <a:pt x="1861369" y="1905000"/>
                  <a:pt x="1761056" y="1905000"/>
                </a:cubicBezTo>
                <a:lnTo>
                  <a:pt x="177763" y="1905000"/>
                </a:lnTo>
                <a:cubicBezTo>
                  <a:pt x="82213" y="1905000"/>
                  <a:pt x="0" y="1836420"/>
                  <a:pt x="0" y="1747552"/>
                </a:cubicBezTo>
                <a:lnTo>
                  <a:pt x="0" y="157448"/>
                </a:lnTo>
                <a:cubicBezTo>
                  <a:pt x="0" y="72676"/>
                  <a:pt x="77545" y="0"/>
                  <a:pt x="177858" y="0"/>
                </a:cubicBezTo>
                <a:lnTo>
                  <a:pt x="1765629" y="0"/>
                </a:lnTo>
                <a:cubicBezTo>
                  <a:pt x="1861369" y="0"/>
                  <a:pt x="1943392" y="68580"/>
                  <a:pt x="1943392" y="157448"/>
                </a:cubicBezTo>
                <a:lnTo>
                  <a:pt x="1943392" y="460058"/>
                </a:lnTo>
                <a:lnTo>
                  <a:pt x="2353791" y="290513"/>
                </a:lnTo>
                <a:cubicBezTo>
                  <a:pt x="2365296" y="285422"/>
                  <a:pt x="2377698" y="282670"/>
                  <a:pt x="2390277" y="282416"/>
                </a:cubicBezTo>
                <a:close/>
                <a:moveTo>
                  <a:pt x="1292737" y="986600"/>
                </a:moveTo>
                <a:cubicBezTo>
                  <a:pt x="1337879" y="959579"/>
                  <a:pt x="1352566" y="901085"/>
                  <a:pt x="1325541" y="855950"/>
                </a:cubicBezTo>
                <a:cubicBezTo>
                  <a:pt x="1317477" y="842481"/>
                  <a:pt x="1306208" y="831214"/>
                  <a:pt x="1292737" y="823151"/>
                </a:cubicBezTo>
                <a:lnTo>
                  <a:pt x="811080" y="534543"/>
                </a:lnTo>
                <a:cubicBezTo>
                  <a:pt x="765950" y="507504"/>
                  <a:pt x="707441" y="522165"/>
                  <a:pt x="680398" y="567289"/>
                </a:cubicBezTo>
                <a:cubicBezTo>
                  <a:pt x="671562" y="582032"/>
                  <a:pt x="666881" y="598890"/>
                  <a:pt x="666850" y="616077"/>
                </a:cubicBezTo>
                <a:lnTo>
                  <a:pt x="666850" y="1193483"/>
                </a:lnTo>
                <a:cubicBezTo>
                  <a:pt x="666892" y="1246088"/>
                  <a:pt x="709577" y="1288699"/>
                  <a:pt x="762190" y="1288657"/>
                </a:cubicBezTo>
                <a:cubicBezTo>
                  <a:pt x="779412" y="1288644"/>
                  <a:pt x="796308" y="1283963"/>
                  <a:pt x="811080" y="1275112"/>
                </a:cubicBezTo>
                <a:lnTo>
                  <a:pt x="1292641" y="986504"/>
                </a:lnTo>
                <a:close/>
              </a:path>
            </a:pathLst>
          </a:custGeom>
          <a:gradFill>
            <a:gsLst>
              <a:gs pos="0">
                <a:srgbClr val="FFFFFF"/>
              </a:gs>
              <a:gs pos="99999">
                <a:srgbClr val="FFFFFF">
                  <a:alpha val="80000"/>
                </a:srgbClr>
              </a:gs>
            </a:gsLst>
            <a:lin ang="5400000" scaled="1"/>
          </a:gradFill>
          <a:ln w="819" cap="flat">
            <a:noFill/>
            <a:prstDash val="solid"/>
            <a:miter/>
          </a:ln>
          <a:effectLst>
            <a:outerShdw blurRad="76200" dist="38100" dir="8100000" algn="tr" rotWithShape="0">
              <a:schemeClr val="accent1">
                <a:lumMod val="75000"/>
                <a:alpha val="40000"/>
              </a:schemeClr>
            </a:outerShdw>
          </a:effectLst>
        </p:spPr>
        <p:txBody>
          <a:bodyPr rot="0" spcFirstLastPara="0" vertOverflow="overflow" horzOverflow="overflow" vert="horz" wrap="square" lIns="91440" tIns="45720" rIns="91440" bIns="45720" numCol="1" spcCol="0" rtlCol="0" fromWordArt="0" anchor="ctr" anchorCtr="0" forceAA="0" compatLnSpc="1">
            <a:noAutofit/>
          </a:bodyPr>
          <a:p>
            <a:endParaRPr lang="zh-CN" altLang="en-US"/>
          </a:p>
        </p:txBody>
      </p:sp>
      <p:sp>
        <p:nvSpPr>
          <p:cNvPr id="287" name="任意多边形: 形状 286"/>
          <p:cNvSpPr/>
          <p:nvPr>
            <p:custDataLst>
              <p:tags r:id="rId25"/>
            </p:custDataLst>
          </p:nvPr>
        </p:nvSpPr>
        <p:spPr>
          <a:xfrm>
            <a:off x="5451932" y="3623767"/>
            <a:ext cx="1287612" cy="1287618"/>
          </a:xfrm>
          <a:custGeom>
            <a:avLst/>
            <a:gdLst>
              <a:gd name="connsiteX0" fmla="*/ 216236 w 216800"/>
              <a:gd name="connsiteY0" fmla="*/ 137858 h 216801"/>
              <a:gd name="connsiteX1" fmla="*/ 216004 w 216800"/>
              <a:gd name="connsiteY1" fmla="*/ 144612 h 216801"/>
              <a:gd name="connsiteX2" fmla="*/ 213679 w 216800"/>
              <a:gd name="connsiteY2" fmla="*/ 152646 h 216801"/>
              <a:gd name="connsiteX3" fmla="*/ 209726 w 216800"/>
              <a:gd name="connsiteY3" fmla="*/ 159981 h 216801"/>
              <a:gd name="connsiteX4" fmla="*/ 204611 w 216800"/>
              <a:gd name="connsiteY4" fmla="*/ 164638 h 216801"/>
              <a:gd name="connsiteX5" fmla="*/ 199728 w 216800"/>
              <a:gd name="connsiteY5" fmla="*/ 166036 h 216801"/>
              <a:gd name="connsiteX6" fmla="*/ 195078 w 216800"/>
              <a:gd name="connsiteY6" fmla="*/ 165104 h 216801"/>
              <a:gd name="connsiteX7" fmla="*/ 189265 w 216800"/>
              <a:gd name="connsiteY7" fmla="*/ 163823 h 216801"/>
              <a:gd name="connsiteX8" fmla="*/ 182173 w 216800"/>
              <a:gd name="connsiteY8" fmla="*/ 163590 h 216801"/>
              <a:gd name="connsiteX9" fmla="*/ 174966 w 216800"/>
              <a:gd name="connsiteY9" fmla="*/ 165104 h 216801"/>
              <a:gd name="connsiteX10" fmla="*/ 168804 w 216800"/>
              <a:gd name="connsiteY10" fmla="*/ 169063 h 216801"/>
              <a:gd name="connsiteX11" fmla="*/ 162293 w 216800"/>
              <a:gd name="connsiteY11" fmla="*/ 182336 h 216801"/>
              <a:gd name="connsiteX12" fmla="*/ 164386 w 216800"/>
              <a:gd name="connsiteY12" fmla="*/ 196542 h 216801"/>
              <a:gd name="connsiteX13" fmla="*/ 163688 w 216800"/>
              <a:gd name="connsiteY13" fmla="*/ 205856 h 216801"/>
              <a:gd name="connsiteX14" fmla="*/ 159271 w 216800"/>
              <a:gd name="connsiteY14" fmla="*/ 209698 h 216801"/>
              <a:gd name="connsiteX15" fmla="*/ 152644 w 216800"/>
              <a:gd name="connsiteY15" fmla="*/ 213307 h 216801"/>
              <a:gd name="connsiteX16" fmla="*/ 145087 w 216800"/>
              <a:gd name="connsiteY16" fmla="*/ 215870 h 216801"/>
              <a:gd name="connsiteX17" fmla="*/ 138112 w 216800"/>
              <a:gd name="connsiteY17" fmla="*/ 216802 h 216801"/>
              <a:gd name="connsiteX18" fmla="*/ 134159 w 216800"/>
              <a:gd name="connsiteY18" fmla="*/ 215171 h 216801"/>
              <a:gd name="connsiteX19" fmla="*/ 131602 w 216800"/>
              <a:gd name="connsiteY19" fmla="*/ 211679 h 216801"/>
              <a:gd name="connsiteX20" fmla="*/ 131369 w 216800"/>
              <a:gd name="connsiteY20" fmla="*/ 211679 h 216801"/>
              <a:gd name="connsiteX21" fmla="*/ 122650 w 216800"/>
              <a:gd name="connsiteY21" fmla="*/ 199219 h 216801"/>
              <a:gd name="connsiteX22" fmla="*/ 108350 w 216800"/>
              <a:gd name="connsiteY22" fmla="*/ 193979 h 216801"/>
              <a:gd name="connsiteX23" fmla="*/ 94051 w 216800"/>
              <a:gd name="connsiteY23" fmla="*/ 199219 h 216801"/>
              <a:gd name="connsiteX24" fmla="*/ 85099 w 216800"/>
              <a:gd name="connsiteY24" fmla="*/ 211444 h 216801"/>
              <a:gd name="connsiteX25" fmla="*/ 81611 w 216800"/>
              <a:gd name="connsiteY25" fmla="*/ 215520 h 216801"/>
              <a:gd name="connsiteX26" fmla="*/ 76496 w 216800"/>
              <a:gd name="connsiteY26" fmla="*/ 216802 h 216801"/>
              <a:gd name="connsiteX27" fmla="*/ 69172 w 216800"/>
              <a:gd name="connsiteY27" fmla="*/ 215636 h 216801"/>
              <a:gd name="connsiteX28" fmla="*/ 61034 w 216800"/>
              <a:gd name="connsiteY28" fmla="*/ 212725 h 216801"/>
              <a:gd name="connsiteX29" fmla="*/ 53710 w 216800"/>
              <a:gd name="connsiteY29" fmla="*/ 208651 h 216801"/>
              <a:gd name="connsiteX30" fmla="*/ 48827 w 216800"/>
              <a:gd name="connsiteY30" fmla="*/ 203993 h 216801"/>
              <a:gd name="connsiteX31" fmla="*/ 47548 w 216800"/>
              <a:gd name="connsiteY31" fmla="*/ 200151 h 216801"/>
              <a:gd name="connsiteX32" fmla="*/ 49292 w 216800"/>
              <a:gd name="connsiteY32" fmla="*/ 193979 h 216801"/>
              <a:gd name="connsiteX33" fmla="*/ 51268 w 216800"/>
              <a:gd name="connsiteY33" fmla="*/ 181754 h 216801"/>
              <a:gd name="connsiteX34" fmla="*/ 45339 w 216800"/>
              <a:gd name="connsiteY34" fmla="*/ 169063 h 216801"/>
              <a:gd name="connsiteX35" fmla="*/ 37434 w 216800"/>
              <a:gd name="connsiteY35" fmla="*/ 164522 h 216801"/>
              <a:gd name="connsiteX36" fmla="*/ 28598 w 216800"/>
              <a:gd name="connsiteY36" fmla="*/ 163707 h 216801"/>
              <a:gd name="connsiteX37" fmla="*/ 18600 w 216800"/>
              <a:gd name="connsiteY37" fmla="*/ 165570 h 216801"/>
              <a:gd name="connsiteX38" fmla="*/ 12090 w 216800"/>
              <a:gd name="connsiteY38" fmla="*/ 165104 h 216801"/>
              <a:gd name="connsiteX39" fmla="*/ 7323 w 216800"/>
              <a:gd name="connsiteY39" fmla="*/ 160796 h 216801"/>
              <a:gd name="connsiteX40" fmla="*/ 3371 w 216800"/>
              <a:gd name="connsiteY40" fmla="*/ 153344 h 216801"/>
              <a:gd name="connsiteX41" fmla="*/ 696 w 216800"/>
              <a:gd name="connsiteY41" fmla="*/ 144961 h 216801"/>
              <a:gd name="connsiteX42" fmla="*/ 231 w 216800"/>
              <a:gd name="connsiteY42" fmla="*/ 137858 h 216801"/>
              <a:gd name="connsiteX43" fmla="*/ 4882 w 216800"/>
              <a:gd name="connsiteY43" fmla="*/ 131338 h 216801"/>
              <a:gd name="connsiteX44" fmla="*/ 17437 w 216800"/>
              <a:gd name="connsiteY44" fmla="*/ 122140 h 216801"/>
              <a:gd name="connsiteX45" fmla="*/ 23018 w 216800"/>
              <a:gd name="connsiteY45" fmla="*/ 107818 h 216801"/>
              <a:gd name="connsiteX46" fmla="*/ 17437 w 216800"/>
              <a:gd name="connsiteY46" fmla="*/ 93613 h 216801"/>
              <a:gd name="connsiteX47" fmla="*/ 4882 w 216800"/>
              <a:gd name="connsiteY47" fmla="*/ 84764 h 216801"/>
              <a:gd name="connsiteX48" fmla="*/ 1394 w 216800"/>
              <a:gd name="connsiteY48" fmla="*/ 81388 h 216801"/>
              <a:gd name="connsiteX49" fmla="*/ -1 w 216800"/>
              <a:gd name="connsiteY49" fmla="*/ 75915 h 216801"/>
              <a:gd name="connsiteX50" fmla="*/ 929 w 216800"/>
              <a:gd name="connsiteY50" fmla="*/ 69162 h 216801"/>
              <a:gd name="connsiteX51" fmla="*/ 3371 w 216800"/>
              <a:gd name="connsiteY51" fmla="*/ 61943 h 216801"/>
              <a:gd name="connsiteX52" fmla="*/ 6858 w 216800"/>
              <a:gd name="connsiteY52" fmla="*/ 55539 h 216801"/>
              <a:gd name="connsiteX53" fmla="*/ 11160 w 216800"/>
              <a:gd name="connsiteY53" fmla="*/ 51231 h 216801"/>
              <a:gd name="connsiteX54" fmla="*/ 14764 w 216800"/>
              <a:gd name="connsiteY54" fmla="*/ 50300 h 216801"/>
              <a:gd name="connsiteX55" fmla="*/ 18600 w 216800"/>
              <a:gd name="connsiteY55" fmla="*/ 51231 h 216801"/>
              <a:gd name="connsiteX56" fmla="*/ 33132 w 216800"/>
              <a:gd name="connsiteY56" fmla="*/ 52978 h 216801"/>
              <a:gd name="connsiteX57" fmla="*/ 46502 w 216800"/>
              <a:gd name="connsiteY57" fmla="*/ 46341 h 216801"/>
              <a:gd name="connsiteX58" fmla="*/ 50571 w 216800"/>
              <a:gd name="connsiteY58" fmla="*/ 39471 h 216801"/>
              <a:gd name="connsiteX59" fmla="*/ 52198 w 216800"/>
              <a:gd name="connsiteY59" fmla="*/ 31437 h 216801"/>
              <a:gd name="connsiteX60" fmla="*/ 52198 w 216800"/>
              <a:gd name="connsiteY60" fmla="*/ 24218 h 216801"/>
              <a:gd name="connsiteX61" fmla="*/ 51617 w 216800"/>
              <a:gd name="connsiteY61" fmla="*/ 19561 h 216801"/>
              <a:gd name="connsiteX62" fmla="*/ 50803 w 216800"/>
              <a:gd name="connsiteY62" fmla="*/ 16301 h 216801"/>
              <a:gd name="connsiteX63" fmla="*/ 51152 w 216800"/>
              <a:gd name="connsiteY63" fmla="*/ 13041 h 216801"/>
              <a:gd name="connsiteX64" fmla="*/ 56151 w 216800"/>
              <a:gd name="connsiteY64" fmla="*/ 7335 h 216801"/>
              <a:gd name="connsiteX65" fmla="*/ 63940 w 216800"/>
              <a:gd name="connsiteY65" fmla="*/ 3260 h 216801"/>
              <a:gd name="connsiteX66" fmla="*/ 72078 w 216800"/>
              <a:gd name="connsiteY66" fmla="*/ 815 h 216801"/>
              <a:gd name="connsiteX67" fmla="*/ 78356 w 216800"/>
              <a:gd name="connsiteY67" fmla="*/ 0 h 216801"/>
              <a:gd name="connsiteX68" fmla="*/ 83123 w 216800"/>
              <a:gd name="connsiteY68" fmla="*/ 1980 h 216801"/>
              <a:gd name="connsiteX69" fmla="*/ 85564 w 216800"/>
              <a:gd name="connsiteY69" fmla="*/ 6055 h 216801"/>
              <a:gd name="connsiteX70" fmla="*/ 93934 w 216800"/>
              <a:gd name="connsiteY70" fmla="*/ 17116 h 216801"/>
              <a:gd name="connsiteX71" fmla="*/ 107653 w 216800"/>
              <a:gd name="connsiteY71" fmla="*/ 21890 h 216801"/>
              <a:gd name="connsiteX72" fmla="*/ 122069 w 216800"/>
              <a:gd name="connsiteY72" fmla="*/ 17349 h 216801"/>
              <a:gd name="connsiteX73" fmla="*/ 130904 w 216800"/>
              <a:gd name="connsiteY73" fmla="*/ 5822 h 216801"/>
              <a:gd name="connsiteX74" fmla="*/ 133811 w 216800"/>
              <a:gd name="connsiteY74" fmla="*/ 1980 h 216801"/>
              <a:gd name="connsiteX75" fmla="*/ 137879 w 216800"/>
              <a:gd name="connsiteY75" fmla="*/ 0 h 216801"/>
              <a:gd name="connsiteX76" fmla="*/ 144971 w 216800"/>
              <a:gd name="connsiteY76" fmla="*/ 931 h 216801"/>
              <a:gd name="connsiteX77" fmla="*/ 152528 w 216800"/>
              <a:gd name="connsiteY77" fmla="*/ 3493 h 216801"/>
              <a:gd name="connsiteX78" fmla="*/ 159387 w 216800"/>
              <a:gd name="connsiteY78" fmla="*/ 7685 h 216801"/>
              <a:gd name="connsiteX79" fmla="*/ 164386 w 216800"/>
              <a:gd name="connsiteY79" fmla="*/ 13273 h 216801"/>
              <a:gd name="connsiteX80" fmla="*/ 165083 w 216800"/>
              <a:gd name="connsiteY80" fmla="*/ 17349 h 216801"/>
              <a:gd name="connsiteX81" fmla="*/ 164153 w 216800"/>
              <a:gd name="connsiteY81" fmla="*/ 20493 h 216801"/>
              <a:gd name="connsiteX82" fmla="*/ 162293 w 216800"/>
              <a:gd name="connsiteY82" fmla="*/ 34697 h 216801"/>
              <a:gd name="connsiteX83" fmla="*/ 169036 w 216800"/>
              <a:gd name="connsiteY83" fmla="*/ 47738 h 216801"/>
              <a:gd name="connsiteX84" fmla="*/ 182755 w 216800"/>
              <a:gd name="connsiteY84" fmla="*/ 53909 h 216801"/>
              <a:gd name="connsiteX85" fmla="*/ 197869 w 216800"/>
              <a:gd name="connsiteY85" fmla="*/ 51231 h 216801"/>
              <a:gd name="connsiteX86" fmla="*/ 202402 w 216800"/>
              <a:gd name="connsiteY86" fmla="*/ 50300 h 216801"/>
              <a:gd name="connsiteX87" fmla="*/ 206935 w 216800"/>
              <a:gd name="connsiteY87" fmla="*/ 52395 h 216801"/>
              <a:gd name="connsiteX88" fmla="*/ 213097 w 216800"/>
              <a:gd name="connsiteY88" fmla="*/ 62292 h 216801"/>
              <a:gd name="connsiteX89" fmla="*/ 216701 w 216800"/>
              <a:gd name="connsiteY89" fmla="*/ 75682 h 216801"/>
              <a:gd name="connsiteX90" fmla="*/ 215424 w 216800"/>
              <a:gd name="connsiteY90" fmla="*/ 81853 h 216801"/>
              <a:gd name="connsiteX91" fmla="*/ 211818 w 216800"/>
              <a:gd name="connsiteY91" fmla="*/ 84764 h 216801"/>
              <a:gd name="connsiteX92" fmla="*/ 199496 w 216800"/>
              <a:gd name="connsiteY92" fmla="*/ 93730 h 216801"/>
              <a:gd name="connsiteX93" fmla="*/ 194380 w 216800"/>
              <a:gd name="connsiteY93" fmla="*/ 108284 h 216801"/>
              <a:gd name="connsiteX94" fmla="*/ 198681 w 216800"/>
              <a:gd name="connsiteY94" fmla="*/ 122140 h 216801"/>
              <a:gd name="connsiteX95" fmla="*/ 209959 w 216800"/>
              <a:gd name="connsiteY95" fmla="*/ 130639 h 216801"/>
              <a:gd name="connsiteX96" fmla="*/ 212748 w 216800"/>
              <a:gd name="connsiteY96" fmla="*/ 132502 h 216801"/>
              <a:gd name="connsiteX97" fmla="*/ 216236 w 216800"/>
              <a:gd name="connsiteY97" fmla="*/ 137858 h 216801"/>
              <a:gd name="connsiteX98" fmla="*/ 108118 w 216800"/>
              <a:gd name="connsiteY98" fmla="*/ 158816 h 216801"/>
              <a:gd name="connsiteX99" fmla="*/ 127881 w 216800"/>
              <a:gd name="connsiteY99" fmla="*/ 154858 h 216801"/>
              <a:gd name="connsiteX100" fmla="*/ 144041 w 216800"/>
              <a:gd name="connsiteY100" fmla="*/ 143913 h 216801"/>
              <a:gd name="connsiteX101" fmla="*/ 154853 w 216800"/>
              <a:gd name="connsiteY101" fmla="*/ 127729 h 216801"/>
              <a:gd name="connsiteX102" fmla="*/ 158805 w 216800"/>
              <a:gd name="connsiteY102" fmla="*/ 108051 h 216801"/>
              <a:gd name="connsiteX103" fmla="*/ 154853 w 216800"/>
              <a:gd name="connsiteY103" fmla="*/ 88374 h 216801"/>
              <a:gd name="connsiteX104" fmla="*/ 144041 w 216800"/>
              <a:gd name="connsiteY104" fmla="*/ 72306 h 216801"/>
              <a:gd name="connsiteX105" fmla="*/ 127881 w 216800"/>
              <a:gd name="connsiteY105" fmla="*/ 61477 h 216801"/>
              <a:gd name="connsiteX106" fmla="*/ 108118 w 216800"/>
              <a:gd name="connsiteY106" fmla="*/ 57519 h 216801"/>
              <a:gd name="connsiteX107" fmla="*/ 88470 w 216800"/>
              <a:gd name="connsiteY107" fmla="*/ 61477 h 216801"/>
              <a:gd name="connsiteX108" fmla="*/ 72427 w 216800"/>
              <a:gd name="connsiteY108" fmla="*/ 72306 h 216801"/>
              <a:gd name="connsiteX109" fmla="*/ 61615 w 216800"/>
              <a:gd name="connsiteY109" fmla="*/ 88374 h 216801"/>
              <a:gd name="connsiteX110" fmla="*/ 57662 w 216800"/>
              <a:gd name="connsiteY110" fmla="*/ 108051 h 216801"/>
              <a:gd name="connsiteX111" fmla="*/ 61615 w 216800"/>
              <a:gd name="connsiteY111" fmla="*/ 127729 h 216801"/>
              <a:gd name="connsiteX112" fmla="*/ 72427 w 216800"/>
              <a:gd name="connsiteY112" fmla="*/ 143913 h 216801"/>
              <a:gd name="connsiteX113" fmla="*/ 88470 w 216800"/>
              <a:gd name="connsiteY113" fmla="*/ 154858 h 216801"/>
              <a:gd name="connsiteX114" fmla="*/ 108118 w 216800"/>
              <a:gd name="connsiteY114" fmla="*/ 158816 h 216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216800" h="216801">
                <a:moveTo>
                  <a:pt x="216236" y="137858"/>
                </a:moveTo>
                <a:cubicBezTo>
                  <a:pt x="216547" y="139721"/>
                  <a:pt x="216471" y="141972"/>
                  <a:pt x="216004" y="144612"/>
                </a:cubicBezTo>
                <a:cubicBezTo>
                  <a:pt x="215539" y="147251"/>
                  <a:pt x="214765" y="149929"/>
                  <a:pt x="213679" y="152646"/>
                </a:cubicBezTo>
                <a:cubicBezTo>
                  <a:pt x="212594" y="155362"/>
                  <a:pt x="211277" y="157808"/>
                  <a:pt x="209726" y="159981"/>
                </a:cubicBezTo>
                <a:cubicBezTo>
                  <a:pt x="208175" y="162154"/>
                  <a:pt x="206470" y="163707"/>
                  <a:pt x="204611" y="164638"/>
                </a:cubicBezTo>
                <a:cubicBezTo>
                  <a:pt x="202750" y="165570"/>
                  <a:pt x="201123" y="166036"/>
                  <a:pt x="199728" y="166036"/>
                </a:cubicBezTo>
                <a:cubicBezTo>
                  <a:pt x="198334" y="166036"/>
                  <a:pt x="196783" y="165725"/>
                  <a:pt x="195078" y="165104"/>
                </a:cubicBezTo>
                <a:cubicBezTo>
                  <a:pt x="193527" y="164638"/>
                  <a:pt x="191589" y="164211"/>
                  <a:pt x="189265" y="163823"/>
                </a:cubicBezTo>
                <a:cubicBezTo>
                  <a:pt x="186939" y="163435"/>
                  <a:pt x="184575" y="163358"/>
                  <a:pt x="182173" y="163590"/>
                </a:cubicBezTo>
                <a:cubicBezTo>
                  <a:pt x="179771" y="163823"/>
                  <a:pt x="177368" y="164328"/>
                  <a:pt x="174966" y="165104"/>
                </a:cubicBezTo>
                <a:cubicBezTo>
                  <a:pt x="172563" y="165880"/>
                  <a:pt x="170509" y="167200"/>
                  <a:pt x="168804" y="169063"/>
                </a:cubicBezTo>
                <a:cubicBezTo>
                  <a:pt x="165083" y="172944"/>
                  <a:pt x="162913" y="177369"/>
                  <a:pt x="162293" y="182336"/>
                </a:cubicBezTo>
                <a:cubicBezTo>
                  <a:pt x="161673" y="187303"/>
                  <a:pt x="162371" y="192039"/>
                  <a:pt x="164386" y="196542"/>
                </a:cubicBezTo>
                <a:cubicBezTo>
                  <a:pt x="165936" y="199645"/>
                  <a:pt x="165704" y="202751"/>
                  <a:pt x="163688" y="205856"/>
                </a:cubicBezTo>
                <a:cubicBezTo>
                  <a:pt x="162758" y="207098"/>
                  <a:pt x="161286" y="208380"/>
                  <a:pt x="159271" y="209698"/>
                </a:cubicBezTo>
                <a:cubicBezTo>
                  <a:pt x="157255" y="211018"/>
                  <a:pt x="155046" y="212221"/>
                  <a:pt x="152644" y="213307"/>
                </a:cubicBezTo>
                <a:cubicBezTo>
                  <a:pt x="150241" y="214395"/>
                  <a:pt x="147722" y="215249"/>
                  <a:pt x="145087" y="215870"/>
                </a:cubicBezTo>
                <a:cubicBezTo>
                  <a:pt x="142452" y="216491"/>
                  <a:pt x="140127" y="216802"/>
                  <a:pt x="138112" y="216802"/>
                </a:cubicBezTo>
                <a:cubicBezTo>
                  <a:pt x="136717" y="216802"/>
                  <a:pt x="135399" y="216257"/>
                  <a:pt x="134159" y="215171"/>
                </a:cubicBezTo>
                <a:cubicBezTo>
                  <a:pt x="132919" y="214085"/>
                  <a:pt x="132067" y="212919"/>
                  <a:pt x="131602" y="211679"/>
                </a:cubicBezTo>
                <a:lnTo>
                  <a:pt x="131369" y="211679"/>
                </a:lnTo>
                <a:cubicBezTo>
                  <a:pt x="129664" y="206866"/>
                  <a:pt x="126757" y="202712"/>
                  <a:pt x="122650" y="199219"/>
                </a:cubicBezTo>
                <a:cubicBezTo>
                  <a:pt x="118542" y="195727"/>
                  <a:pt x="113775" y="193979"/>
                  <a:pt x="108350" y="193979"/>
                </a:cubicBezTo>
                <a:cubicBezTo>
                  <a:pt x="103080" y="193979"/>
                  <a:pt x="98313" y="195727"/>
                  <a:pt x="94051" y="199219"/>
                </a:cubicBezTo>
                <a:cubicBezTo>
                  <a:pt x="89788" y="202712"/>
                  <a:pt x="86804" y="206788"/>
                  <a:pt x="85099" y="211444"/>
                </a:cubicBezTo>
                <a:cubicBezTo>
                  <a:pt x="84324" y="213307"/>
                  <a:pt x="83161" y="214667"/>
                  <a:pt x="81611" y="215520"/>
                </a:cubicBezTo>
                <a:cubicBezTo>
                  <a:pt x="80061" y="216374"/>
                  <a:pt x="78356" y="216802"/>
                  <a:pt x="76496" y="216802"/>
                </a:cubicBezTo>
                <a:cubicBezTo>
                  <a:pt x="74326" y="216802"/>
                  <a:pt x="71884" y="216413"/>
                  <a:pt x="69172" y="215636"/>
                </a:cubicBezTo>
                <a:cubicBezTo>
                  <a:pt x="66459" y="214860"/>
                  <a:pt x="63746" y="213889"/>
                  <a:pt x="61034" y="212725"/>
                </a:cubicBezTo>
                <a:cubicBezTo>
                  <a:pt x="58321" y="211561"/>
                  <a:pt x="55879" y="210204"/>
                  <a:pt x="53710" y="208651"/>
                </a:cubicBezTo>
                <a:cubicBezTo>
                  <a:pt x="51540" y="207098"/>
                  <a:pt x="49912" y="205546"/>
                  <a:pt x="48827" y="203993"/>
                </a:cubicBezTo>
                <a:cubicBezTo>
                  <a:pt x="48052" y="202907"/>
                  <a:pt x="47625" y="201626"/>
                  <a:pt x="47548" y="200151"/>
                </a:cubicBezTo>
                <a:cubicBezTo>
                  <a:pt x="47471" y="198676"/>
                  <a:pt x="48052" y="196620"/>
                  <a:pt x="49292" y="193979"/>
                </a:cubicBezTo>
                <a:cubicBezTo>
                  <a:pt x="50997" y="190409"/>
                  <a:pt x="51656" y="186334"/>
                  <a:pt x="51268" y="181754"/>
                </a:cubicBezTo>
                <a:cubicBezTo>
                  <a:pt x="50881" y="177174"/>
                  <a:pt x="48904" y="172944"/>
                  <a:pt x="45339" y="169063"/>
                </a:cubicBezTo>
                <a:cubicBezTo>
                  <a:pt x="43169" y="166734"/>
                  <a:pt x="40534" y="165220"/>
                  <a:pt x="37434" y="164522"/>
                </a:cubicBezTo>
                <a:cubicBezTo>
                  <a:pt x="34334" y="163823"/>
                  <a:pt x="31388" y="163551"/>
                  <a:pt x="28598" y="163707"/>
                </a:cubicBezTo>
                <a:cubicBezTo>
                  <a:pt x="25343" y="163862"/>
                  <a:pt x="22010" y="164483"/>
                  <a:pt x="18600" y="165570"/>
                </a:cubicBezTo>
                <a:cubicBezTo>
                  <a:pt x="16430" y="166191"/>
                  <a:pt x="14260" y="166036"/>
                  <a:pt x="12090" y="165104"/>
                </a:cubicBezTo>
                <a:cubicBezTo>
                  <a:pt x="10385" y="164483"/>
                  <a:pt x="8796" y="163047"/>
                  <a:pt x="7323" y="160796"/>
                </a:cubicBezTo>
                <a:cubicBezTo>
                  <a:pt x="5851" y="158545"/>
                  <a:pt x="4533" y="156061"/>
                  <a:pt x="3371" y="153344"/>
                </a:cubicBezTo>
                <a:cubicBezTo>
                  <a:pt x="2208" y="150627"/>
                  <a:pt x="1317" y="147833"/>
                  <a:pt x="696" y="144961"/>
                </a:cubicBezTo>
                <a:cubicBezTo>
                  <a:pt x="77" y="142089"/>
                  <a:pt x="-79" y="139721"/>
                  <a:pt x="231" y="137858"/>
                </a:cubicBezTo>
                <a:cubicBezTo>
                  <a:pt x="696" y="134443"/>
                  <a:pt x="2246" y="132270"/>
                  <a:pt x="4882" y="131338"/>
                </a:cubicBezTo>
                <a:cubicBezTo>
                  <a:pt x="9532" y="129475"/>
                  <a:pt x="13717" y="126409"/>
                  <a:pt x="17437" y="122140"/>
                </a:cubicBezTo>
                <a:cubicBezTo>
                  <a:pt x="21158" y="117870"/>
                  <a:pt x="23018" y="113097"/>
                  <a:pt x="23018" y="107818"/>
                </a:cubicBezTo>
                <a:cubicBezTo>
                  <a:pt x="23018" y="102385"/>
                  <a:pt x="21158" y="97650"/>
                  <a:pt x="17437" y="93613"/>
                </a:cubicBezTo>
                <a:cubicBezTo>
                  <a:pt x="13717" y="89577"/>
                  <a:pt x="9532" y="86627"/>
                  <a:pt x="4882" y="84764"/>
                </a:cubicBezTo>
                <a:cubicBezTo>
                  <a:pt x="3487" y="84299"/>
                  <a:pt x="2324" y="83173"/>
                  <a:pt x="1394" y="81388"/>
                </a:cubicBezTo>
                <a:cubicBezTo>
                  <a:pt x="464" y="79602"/>
                  <a:pt x="-1" y="77778"/>
                  <a:pt x="-1" y="75915"/>
                </a:cubicBezTo>
                <a:cubicBezTo>
                  <a:pt x="-1" y="73897"/>
                  <a:pt x="309" y="71646"/>
                  <a:pt x="929" y="69162"/>
                </a:cubicBezTo>
                <a:cubicBezTo>
                  <a:pt x="1549" y="66678"/>
                  <a:pt x="2363" y="64272"/>
                  <a:pt x="3371" y="61943"/>
                </a:cubicBezTo>
                <a:cubicBezTo>
                  <a:pt x="4378" y="59615"/>
                  <a:pt x="5541" y="57480"/>
                  <a:pt x="6858" y="55539"/>
                </a:cubicBezTo>
                <a:cubicBezTo>
                  <a:pt x="8176" y="53599"/>
                  <a:pt x="9609" y="52163"/>
                  <a:pt x="11160" y="51231"/>
                </a:cubicBezTo>
                <a:cubicBezTo>
                  <a:pt x="12400" y="50455"/>
                  <a:pt x="13601" y="50144"/>
                  <a:pt x="14764" y="50300"/>
                </a:cubicBezTo>
                <a:cubicBezTo>
                  <a:pt x="15926" y="50455"/>
                  <a:pt x="17205" y="50765"/>
                  <a:pt x="18600" y="51231"/>
                </a:cubicBezTo>
                <a:cubicBezTo>
                  <a:pt x="23250" y="53094"/>
                  <a:pt x="28094" y="53676"/>
                  <a:pt x="33132" y="52978"/>
                </a:cubicBezTo>
                <a:cubicBezTo>
                  <a:pt x="38170" y="52279"/>
                  <a:pt x="42626" y="50067"/>
                  <a:pt x="46502" y="46341"/>
                </a:cubicBezTo>
                <a:cubicBezTo>
                  <a:pt x="48362" y="44478"/>
                  <a:pt x="49718" y="42188"/>
                  <a:pt x="50571" y="39471"/>
                </a:cubicBezTo>
                <a:cubicBezTo>
                  <a:pt x="51423" y="36754"/>
                  <a:pt x="51966" y="34076"/>
                  <a:pt x="52198" y="31437"/>
                </a:cubicBezTo>
                <a:cubicBezTo>
                  <a:pt x="52431" y="28798"/>
                  <a:pt x="52431" y="26392"/>
                  <a:pt x="52198" y="24218"/>
                </a:cubicBezTo>
                <a:cubicBezTo>
                  <a:pt x="51966" y="22045"/>
                  <a:pt x="51772" y="20493"/>
                  <a:pt x="51617" y="19561"/>
                </a:cubicBezTo>
                <a:cubicBezTo>
                  <a:pt x="51307" y="18630"/>
                  <a:pt x="51036" y="17543"/>
                  <a:pt x="50803" y="16301"/>
                </a:cubicBezTo>
                <a:cubicBezTo>
                  <a:pt x="50571" y="15059"/>
                  <a:pt x="50687" y="13972"/>
                  <a:pt x="51152" y="13041"/>
                </a:cubicBezTo>
                <a:cubicBezTo>
                  <a:pt x="52082" y="10867"/>
                  <a:pt x="53748" y="8966"/>
                  <a:pt x="56151" y="7335"/>
                </a:cubicBezTo>
                <a:cubicBezTo>
                  <a:pt x="58554" y="5705"/>
                  <a:pt x="61150" y="4347"/>
                  <a:pt x="63940" y="3260"/>
                </a:cubicBezTo>
                <a:cubicBezTo>
                  <a:pt x="66730" y="2173"/>
                  <a:pt x="69443" y="1358"/>
                  <a:pt x="72078" y="815"/>
                </a:cubicBezTo>
                <a:cubicBezTo>
                  <a:pt x="74713" y="272"/>
                  <a:pt x="76806" y="0"/>
                  <a:pt x="78356" y="0"/>
                </a:cubicBezTo>
                <a:cubicBezTo>
                  <a:pt x="80371" y="0"/>
                  <a:pt x="81960" y="660"/>
                  <a:pt x="83123" y="1980"/>
                </a:cubicBezTo>
                <a:cubicBezTo>
                  <a:pt x="84285" y="3299"/>
                  <a:pt x="85099" y="4658"/>
                  <a:pt x="85564" y="6055"/>
                </a:cubicBezTo>
                <a:cubicBezTo>
                  <a:pt x="87269" y="10246"/>
                  <a:pt x="90059" y="13933"/>
                  <a:pt x="93934" y="17116"/>
                </a:cubicBezTo>
                <a:cubicBezTo>
                  <a:pt x="97810" y="20298"/>
                  <a:pt x="102382" y="21890"/>
                  <a:pt x="107653" y="21890"/>
                </a:cubicBezTo>
                <a:cubicBezTo>
                  <a:pt x="113078" y="21890"/>
                  <a:pt x="117883" y="20376"/>
                  <a:pt x="122069" y="17349"/>
                </a:cubicBezTo>
                <a:cubicBezTo>
                  <a:pt x="126254" y="14322"/>
                  <a:pt x="129199" y="10479"/>
                  <a:pt x="130904" y="5822"/>
                </a:cubicBezTo>
                <a:cubicBezTo>
                  <a:pt x="131524" y="4580"/>
                  <a:pt x="132493" y="3299"/>
                  <a:pt x="133811" y="1980"/>
                </a:cubicBezTo>
                <a:cubicBezTo>
                  <a:pt x="135128" y="660"/>
                  <a:pt x="136484" y="0"/>
                  <a:pt x="137879" y="0"/>
                </a:cubicBezTo>
                <a:cubicBezTo>
                  <a:pt x="140049" y="0"/>
                  <a:pt x="142413" y="311"/>
                  <a:pt x="144971" y="931"/>
                </a:cubicBezTo>
                <a:cubicBezTo>
                  <a:pt x="147529" y="1553"/>
                  <a:pt x="150047" y="2406"/>
                  <a:pt x="152528" y="3493"/>
                </a:cubicBezTo>
                <a:cubicBezTo>
                  <a:pt x="155008" y="4580"/>
                  <a:pt x="157294" y="5977"/>
                  <a:pt x="159387" y="7685"/>
                </a:cubicBezTo>
                <a:cubicBezTo>
                  <a:pt x="161480" y="9392"/>
                  <a:pt x="163146" y="11255"/>
                  <a:pt x="164386" y="13273"/>
                </a:cubicBezTo>
                <a:cubicBezTo>
                  <a:pt x="165161" y="14515"/>
                  <a:pt x="165393" y="15874"/>
                  <a:pt x="165083" y="17349"/>
                </a:cubicBezTo>
                <a:cubicBezTo>
                  <a:pt x="164774" y="18824"/>
                  <a:pt x="164463" y="19871"/>
                  <a:pt x="164153" y="20493"/>
                </a:cubicBezTo>
                <a:cubicBezTo>
                  <a:pt x="162138" y="24995"/>
                  <a:pt x="161518" y="29730"/>
                  <a:pt x="162293" y="34697"/>
                </a:cubicBezTo>
                <a:cubicBezTo>
                  <a:pt x="163068" y="39665"/>
                  <a:pt x="165316" y="44012"/>
                  <a:pt x="169036" y="47738"/>
                </a:cubicBezTo>
                <a:cubicBezTo>
                  <a:pt x="172756" y="51464"/>
                  <a:pt x="177329" y="53521"/>
                  <a:pt x="182755" y="53909"/>
                </a:cubicBezTo>
                <a:cubicBezTo>
                  <a:pt x="188179" y="54297"/>
                  <a:pt x="193218" y="53404"/>
                  <a:pt x="197869" y="51231"/>
                </a:cubicBezTo>
                <a:cubicBezTo>
                  <a:pt x="199107" y="50455"/>
                  <a:pt x="200619" y="50144"/>
                  <a:pt x="202402" y="50300"/>
                </a:cubicBezTo>
                <a:cubicBezTo>
                  <a:pt x="204185" y="50455"/>
                  <a:pt x="205695" y="51154"/>
                  <a:pt x="206935" y="52395"/>
                </a:cubicBezTo>
                <a:cubicBezTo>
                  <a:pt x="209261" y="54569"/>
                  <a:pt x="211314" y="57868"/>
                  <a:pt x="213097" y="62292"/>
                </a:cubicBezTo>
                <a:cubicBezTo>
                  <a:pt x="214881" y="66717"/>
                  <a:pt x="216082" y="71180"/>
                  <a:pt x="216701" y="75682"/>
                </a:cubicBezTo>
                <a:cubicBezTo>
                  <a:pt x="217012" y="78321"/>
                  <a:pt x="216586" y="80379"/>
                  <a:pt x="215424" y="81853"/>
                </a:cubicBezTo>
                <a:cubicBezTo>
                  <a:pt x="214260" y="83328"/>
                  <a:pt x="213058" y="84299"/>
                  <a:pt x="211818" y="84764"/>
                </a:cubicBezTo>
                <a:cubicBezTo>
                  <a:pt x="207013" y="86472"/>
                  <a:pt x="202906" y="89461"/>
                  <a:pt x="199496" y="93730"/>
                </a:cubicBezTo>
                <a:cubicBezTo>
                  <a:pt x="196085" y="97999"/>
                  <a:pt x="194380" y="102850"/>
                  <a:pt x="194380" y="108284"/>
                </a:cubicBezTo>
                <a:cubicBezTo>
                  <a:pt x="194380" y="113563"/>
                  <a:pt x="195814" y="118181"/>
                  <a:pt x="198681" y="122140"/>
                </a:cubicBezTo>
                <a:cubicBezTo>
                  <a:pt x="201548" y="126098"/>
                  <a:pt x="205308" y="128932"/>
                  <a:pt x="209959" y="130639"/>
                </a:cubicBezTo>
                <a:cubicBezTo>
                  <a:pt x="211043" y="131261"/>
                  <a:pt x="211974" y="131881"/>
                  <a:pt x="212748" y="132502"/>
                </a:cubicBezTo>
                <a:cubicBezTo>
                  <a:pt x="214453" y="133900"/>
                  <a:pt x="215617" y="135685"/>
                  <a:pt x="216236" y="137858"/>
                </a:cubicBezTo>
                <a:close/>
                <a:moveTo>
                  <a:pt x="108118" y="158816"/>
                </a:moveTo>
                <a:cubicBezTo>
                  <a:pt x="115093" y="158816"/>
                  <a:pt x="121681" y="157497"/>
                  <a:pt x="127881" y="154858"/>
                </a:cubicBezTo>
                <a:cubicBezTo>
                  <a:pt x="134082" y="152219"/>
                  <a:pt x="139468" y="148570"/>
                  <a:pt x="144041" y="143913"/>
                </a:cubicBezTo>
                <a:cubicBezTo>
                  <a:pt x="148614" y="139256"/>
                  <a:pt x="152218" y="133861"/>
                  <a:pt x="154853" y="127729"/>
                </a:cubicBezTo>
                <a:cubicBezTo>
                  <a:pt x="157488" y="121596"/>
                  <a:pt x="158805" y="115037"/>
                  <a:pt x="158805" y="108051"/>
                </a:cubicBezTo>
                <a:cubicBezTo>
                  <a:pt x="158805" y="101065"/>
                  <a:pt x="157488" y="94506"/>
                  <a:pt x="154853" y="88374"/>
                </a:cubicBezTo>
                <a:cubicBezTo>
                  <a:pt x="152218" y="82242"/>
                  <a:pt x="148614" y="76886"/>
                  <a:pt x="144041" y="72306"/>
                </a:cubicBezTo>
                <a:cubicBezTo>
                  <a:pt x="139468" y="67726"/>
                  <a:pt x="134082" y="64116"/>
                  <a:pt x="127881" y="61477"/>
                </a:cubicBezTo>
                <a:cubicBezTo>
                  <a:pt x="121681" y="58838"/>
                  <a:pt x="115093" y="57519"/>
                  <a:pt x="108118" y="57519"/>
                </a:cubicBezTo>
                <a:cubicBezTo>
                  <a:pt x="101142" y="57519"/>
                  <a:pt x="94593" y="58838"/>
                  <a:pt x="88470" y="61477"/>
                </a:cubicBezTo>
                <a:cubicBezTo>
                  <a:pt x="82348" y="64116"/>
                  <a:pt x="77000" y="67726"/>
                  <a:pt x="72427" y="72306"/>
                </a:cubicBezTo>
                <a:cubicBezTo>
                  <a:pt x="67854" y="76886"/>
                  <a:pt x="64250" y="82242"/>
                  <a:pt x="61615" y="88374"/>
                </a:cubicBezTo>
                <a:cubicBezTo>
                  <a:pt x="58980" y="94506"/>
                  <a:pt x="57662" y="101065"/>
                  <a:pt x="57662" y="108051"/>
                </a:cubicBezTo>
                <a:cubicBezTo>
                  <a:pt x="57662" y="115037"/>
                  <a:pt x="58980" y="121596"/>
                  <a:pt x="61615" y="127729"/>
                </a:cubicBezTo>
                <a:cubicBezTo>
                  <a:pt x="64250" y="133861"/>
                  <a:pt x="67854" y="139256"/>
                  <a:pt x="72427" y="143913"/>
                </a:cubicBezTo>
                <a:cubicBezTo>
                  <a:pt x="77000" y="148570"/>
                  <a:pt x="82348" y="152219"/>
                  <a:pt x="88470" y="154858"/>
                </a:cubicBezTo>
                <a:cubicBezTo>
                  <a:pt x="94593" y="157497"/>
                  <a:pt x="101142" y="158816"/>
                  <a:pt x="108118" y="158816"/>
                </a:cubicBezTo>
                <a:close/>
              </a:path>
            </a:pathLst>
          </a:custGeom>
          <a:gradFill flip="none" rotWithShape="1">
            <a:gsLst>
              <a:gs pos="92000">
                <a:schemeClr val="accent1">
                  <a:lumMod val="75000"/>
                </a:schemeClr>
              </a:gs>
              <a:gs pos="0">
                <a:schemeClr val="accent1">
                  <a:lumMod val="20000"/>
                  <a:lumOff val="80000"/>
                </a:schemeClr>
              </a:gs>
              <a:gs pos="40000">
                <a:schemeClr val="accent1">
                  <a:lumMod val="60000"/>
                  <a:lumOff val="40000"/>
                </a:schemeClr>
              </a:gs>
              <a:gs pos="64000">
                <a:schemeClr val="accent1"/>
              </a:gs>
            </a:gsLst>
            <a:lin ang="2700000" scaled="1"/>
            <a:tileRect/>
          </a:gradFill>
          <a:ln w="7495" cap="flat">
            <a:noFill/>
            <a:prstDash val="solid"/>
            <a:miter/>
          </a:ln>
          <a:effectLst>
            <a:outerShdw blurRad="215900" sx="102000" sy="102000" algn="ctr" rotWithShape="0">
              <a:schemeClr val="accent1">
                <a:alpha val="40000"/>
              </a:schemeClr>
            </a:outerShdw>
          </a:effectLst>
          <a:scene3d>
            <a:camera prst="isometricOffAxis2Left"/>
            <a:lightRig rig="threePt" dir="t">
              <a:rot lat="0" lon="0" rev="10800000"/>
            </a:lightRig>
          </a:scene3d>
          <a:sp3d extrusionH="203200"/>
        </p:spPr>
        <p:txBody>
          <a:bodyPr rot="0" spcFirstLastPara="0" vertOverflow="overflow" horzOverflow="overflow" vert="horz" wrap="square" lIns="91440" tIns="45720" rIns="91440" bIns="45720" numCol="1" spcCol="0" rtlCol="0" fromWordArt="0" anchor="ctr" anchorCtr="0" forceAA="0" compatLnSpc="1">
            <a:noAutofit/>
          </a:bodyPr>
          <a:p>
            <a:endParaRPr lang="zh-CN" altLang="en-US"/>
          </a:p>
        </p:txBody>
      </p:sp>
      <p:sp>
        <p:nvSpPr>
          <p:cNvPr id="220" name="正文"/>
          <p:cNvSpPr txBox="1"/>
          <p:nvPr>
            <p:custDataLst>
              <p:tags r:id="rId26"/>
            </p:custDataLst>
          </p:nvPr>
        </p:nvSpPr>
        <p:spPr>
          <a:xfrm>
            <a:off x="662305" y="3693160"/>
            <a:ext cx="2529840" cy="775335"/>
          </a:xfrm>
          <a:prstGeom prst="rect">
            <a:avLst/>
          </a:prstGeom>
          <a:noFill/>
        </p:spPr>
        <p:txBody>
          <a:bodyPr wrap="square" lIns="0" tIns="0" rIns="0" bIns="0" rtlCol="0" anchor="t" anchorCtr="0">
            <a:normAutofit/>
          </a:bodyPr>
          <a:p>
            <a:pPr indent="0" algn="l" fontAlgn="auto">
              <a:lnSpc>
                <a:spcPct val="130000"/>
              </a:lnSpc>
            </a:pPr>
            <a:r>
              <a:rPr lang="zh-CN" altLang="en-US" sz="1200" spc="150" dirty="0">
                <a:solidFill>
                  <a:schemeClr val="tx1">
                    <a:lumMod val="65000"/>
                    <a:lumOff val="35000"/>
                  </a:schemeClr>
                </a:solidFill>
                <a:latin typeface="+mn-ea"/>
                <a:sym typeface="+mn-ea"/>
              </a:rPr>
              <a:t>Self-developed oil replenishment technology</a:t>
            </a:r>
            <a:endParaRPr lang="zh-CN" altLang="en-US" sz="1200" spc="150" dirty="0">
              <a:solidFill>
                <a:schemeClr val="tx1">
                  <a:lumMod val="65000"/>
                  <a:lumOff val="35000"/>
                </a:schemeClr>
              </a:solidFill>
              <a:latin typeface="+mn-ea"/>
              <a:sym typeface="+mn-ea"/>
            </a:endParaRPr>
          </a:p>
          <a:p>
            <a:pPr indent="0" algn="l" fontAlgn="auto">
              <a:lnSpc>
                <a:spcPct val="130000"/>
              </a:lnSpc>
            </a:pPr>
            <a:r>
              <a:rPr lang="zh-CN" altLang="en-US" sz="1200" spc="150" dirty="0">
                <a:solidFill>
                  <a:schemeClr val="tx1">
                    <a:lumMod val="65000"/>
                    <a:lumOff val="35000"/>
                  </a:schemeClr>
                </a:solidFill>
                <a:latin typeface="+mn-ea"/>
                <a:sym typeface="+mn-ea"/>
              </a:rPr>
              <a:t>自主研发的油品补给技术</a:t>
            </a:r>
            <a:endParaRPr lang="zh-CN" altLang="en-US" sz="1200" spc="150" dirty="0">
              <a:solidFill>
                <a:schemeClr val="tx1">
                  <a:lumMod val="65000"/>
                  <a:lumOff val="35000"/>
                </a:schemeClr>
              </a:solidFill>
              <a:latin typeface="+mn-ea"/>
              <a:sym typeface="+mn-ea"/>
            </a:endParaRPr>
          </a:p>
        </p:txBody>
      </p:sp>
      <p:sp>
        <p:nvSpPr>
          <p:cNvPr id="4" name="正文"/>
          <p:cNvSpPr txBox="1"/>
          <p:nvPr>
            <p:custDataLst>
              <p:tags r:id="rId27"/>
            </p:custDataLst>
          </p:nvPr>
        </p:nvSpPr>
        <p:spPr>
          <a:xfrm>
            <a:off x="8801100" y="3693160"/>
            <a:ext cx="2847975" cy="1376045"/>
          </a:xfrm>
          <a:prstGeom prst="rect">
            <a:avLst/>
          </a:prstGeom>
          <a:noFill/>
        </p:spPr>
        <p:txBody>
          <a:bodyPr wrap="square" lIns="0" tIns="0" rIns="0" bIns="0" rtlCol="0" anchor="t" anchorCtr="0">
            <a:normAutofit/>
          </a:bodyPr>
          <a:p>
            <a:pPr indent="0" algn="l" fontAlgn="auto">
              <a:lnSpc>
                <a:spcPct val="130000"/>
              </a:lnSpc>
            </a:pPr>
            <a:r>
              <a:rPr lang="zh-CN" altLang="en-US" sz="1200" spc="150" dirty="0">
                <a:solidFill>
                  <a:schemeClr val="tx1">
                    <a:lumMod val="65000"/>
                    <a:lumOff val="35000"/>
                  </a:schemeClr>
                </a:solidFill>
                <a:latin typeface="+mn-ea"/>
                <a:sym typeface="+mn-ea"/>
              </a:rPr>
              <a:t>Successfully completed the transnational oil replenishment task for many times</a:t>
            </a:r>
            <a:endParaRPr lang="zh-CN" altLang="en-US" sz="1200" spc="150" dirty="0">
              <a:solidFill>
                <a:schemeClr val="tx1">
                  <a:lumMod val="65000"/>
                  <a:lumOff val="35000"/>
                </a:schemeClr>
              </a:solidFill>
              <a:latin typeface="+mn-ea"/>
              <a:sym typeface="+mn-ea"/>
            </a:endParaRPr>
          </a:p>
          <a:p>
            <a:pPr indent="0" algn="l" fontAlgn="auto">
              <a:lnSpc>
                <a:spcPct val="130000"/>
              </a:lnSpc>
            </a:pPr>
            <a:r>
              <a:rPr lang="zh-CN" altLang="en-US" sz="1200" spc="150" dirty="0">
                <a:solidFill>
                  <a:schemeClr val="tx1">
                    <a:lumMod val="65000"/>
                    <a:lumOff val="35000"/>
                  </a:schemeClr>
                </a:solidFill>
                <a:latin typeface="+mn-ea"/>
                <a:sym typeface="+mn-ea"/>
              </a:rPr>
              <a:t>多次成功完成跨国油品补给任务</a:t>
            </a:r>
            <a:endParaRPr lang="zh-CN" altLang="en-US" sz="1200" spc="150" dirty="0">
              <a:solidFill>
                <a:schemeClr val="tx1">
                  <a:lumMod val="65000"/>
                  <a:lumOff val="35000"/>
                </a:schemeClr>
              </a:solidFill>
              <a:latin typeface="+mn-ea"/>
              <a:sym typeface="+mn-ea"/>
            </a:endParaRPr>
          </a:p>
        </p:txBody>
      </p:sp>
      <p:sp>
        <p:nvSpPr>
          <p:cNvPr id="12" name="正文"/>
          <p:cNvSpPr txBox="1"/>
          <p:nvPr>
            <p:custDataLst>
              <p:tags r:id="rId28"/>
            </p:custDataLst>
          </p:nvPr>
        </p:nvSpPr>
        <p:spPr>
          <a:xfrm>
            <a:off x="7026390" y="1657730"/>
            <a:ext cx="2068855" cy="775428"/>
          </a:xfrm>
          <a:prstGeom prst="rect">
            <a:avLst/>
          </a:prstGeom>
          <a:noFill/>
        </p:spPr>
        <p:txBody>
          <a:bodyPr wrap="square" lIns="0" tIns="0" rIns="0" bIns="0" rtlCol="0" anchor="t" anchorCtr="0">
            <a:normAutofit/>
          </a:bodyPr>
          <a:p>
            <a:pPr indent="0" algn="l" fontAlgn="auto">
              <a:lnSpc>
                <a:spcPct val="130000"/>
              </a:lnSpc>
            </a:pPr>
            <a:r>
              <a:rPr lang="zh-CN" altLang="en-US" sz="1200" spc="150" dirty="0">
                <a:solidFill>
                  <a:schemeClr val="tx1">
                    <a:lumMod val="65000"/>
                    <a:lumOff val="35000"/>
                  </a:schemeClr>
                </a:solidFill>
                <a:latin typeface="+mn-ea"/>
                <a:sym typeface="+mn-ea"/>
              </a:rPr>
              <a:t>Professional oil supply team</a:t>
            </a:r>
            <a:endParaRPr lang="zh-CN" altLang="en-US" sz="1200" spc="150" dirty="0">
              <a:solidFill>
                <a:schemeClr val="tx1">
                  <a:lumMod val="65000"/>
                  <a:lumOff val="35000"/>
                </a:schemeClr>
              </a:solidFill>
              <a:latin typeface="+mn-ea"/>
              <a:sym typeface="+mn-ea"/>
            </a:endParaRPr>
          </a:p>
          <a:p>
            <a:pPr indent="0" algn="l" fontAlgn="auto">
              <a:lnSpc>
                <a:spcPct val="130000"/>
              </a:lnSpc>
            </a:pPr>
            <a:r>
              <a:rPr lang="zh-CN" altLang="en-US" sz="1200" spc="150" dirty="0">
                <a:solidFill>
                  <a:schemeClr val="tx1">
                    <a:lumMod val="65000"/>
                    <a:lumOff val="35000"/>
                  </a:schemeClr>
                </a:solidFill>
                <a:latin typeface="+mn-ea"/>
                <a:sym typeface="+mn-ea"/>
              </a:rPr>
              <a:t>专业的油品补给团队</a:t>
            </a:r>
            <a:endParaRPr lang="zh-CN" altLang="en-US" sz="1200" spc="150" dirty="0">
              <a:solidFill>
                <a:schemeClr val="tx1">
                  <a:lumMod val="65000"/>
                  <a:lumOff val="35000"/>
                </a:schemeClr>
              </a:solidFill>
              <a:latin typeface="+mn-ea"/>
              <a:sym typeface="+mn-ea"/>
            </a:endParaRPr>
          </a:p>
        </p:txBody>
      </p:sp>
      <p:sp>
        <p:nvSpPr>
          <p:cNvPr id="15" name="正文"/>
          <p:cNvSpPr txBox="1"/>
          <p:nvPr>
            <p:custDataLst>
              <p:tags r:id="rId29"/>
            </p:custDataLst>
          </p:nvPr>
        </p:nvSpPr>
        <p:spPr>
          <a:xfrm>
            <a:off x="3096824" y="1657730"/>
            <a:ext cx="2068855" cy="775428"/>
          </a:xfrm>
          <a:prstGeom prst="rect">
            <a:avLst/>
          </a:prstGeom>
          <a:noFill/>
        </p:spPr>
        <p:txBody>
          <a:bodyPr wrap="square" lIns="0" tIns="0" rIns="0" bIns="0" rtlCol="0" anchor="t" anchorCtr="0">
            <a:normAutofit/>
          </a:bodyPr>
          <a:p>
            <a:pPr indent="0" algn="l" fontAlgn="auto">
              <a:lnSpc>
                <a:spcPct val="130000"/>
              </a:lnSpc>
            </a:pPr>
            <a:r>
              <a:rPr lang="zh-CN" altLang="en-US" sz="1200" spc="150" dirty="0">
                <a:solidFill>
                  <a:schemeClr val="tx1">
                    <a:lumMod val="65000"/>
                    <a:lumOff val="35000"/>
                  </a:schemeClr>
                </a:solidFill>
                <a:latin typeface="+mn-ea"/>
                <a:sym typeface="+mn-ea"/>
              </a:rPr>
              <a:t>Advanced oil testing equipment</a:t>
            </a:r>
            <a:endParaRPr lang="zh-CN" altLang="en-US" sz="1200" spc="150" dirty="0">
              <a:solidFill>
                <a:schemeClr val="tx1">
                  <a:lumMod val="65000"/>
                  <a:lumOff val="35000"/>
                </a:schemeClr>
              </a:solidFill>
              <a:latin typeface="+mn-ea"/>
              <a:sym typeface="+mn-ea"/>
            </a:endParaRPr>
          </a:p>
          <a:p>
            <a:pPr indent="0" algn="l" fontAlgn="auto">
              <a:lnSpc>
                <a:spcPct val="130000"/>
              </a:lnSpc>
            </a:pPr>
            <a:r>
              <a:rPr lang="zh-CN" altLang="en-US" sz="1200" spc="150" dirty="0">
                <a:solidFill>
                  <a:schemeClr val="tx1">
                    <a:lumMod val="65000"/>
                    <a:lumOff val="35000"/>
                  </a:schemeClr>
                </a:solidFill>
                <a:latin typeface="+mn-ea"/>
                <a:sym typeface="+mn-ea"/>
              </a:rPr>
              <a:t>先进的油品检测设备</a:t>
            </a:r>
            <a:endParaRPr lang="zh-CN" altLang="en-US" sz="1200" spc="150" dirty="0">
              <a:solidFill>
                <a:schemeClr val="tx1">
                  <a:lumMod val="65000"/>
                  <a:lumOff val="35000"/>
                </a:schemeClr>
              </a:solidFill>
              <a:latin typeface="+mn-ea"/>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Intelligent oil replenishment system</a:t>
            </a:r>
            <a:br>
              <a:rPr lang="zh-CN" altLang="en-US"/>
            </a:br>
            <a:r>
              <a:rPr lang="zh-CN" altLang="en-US"/>
              <a:t>智能油品补给系统</a:t>
            </a:r>
            <a:endParaRPr lang="zh-CN" altLang="en-US"/>
          </a:p>
        </p:txBody>
      </p:sp>
      <p:sp>
        <p:nvSpPr>
          <p:cNvPr id="4" name="五边形 16"/>
          <p:cNvSpPr/>
          <p:nvPr>
            <p:custDataLst>
              <p:tags r:id="rId1"/>
            </p:custDataLst>
          </p:nvPr>
        </p:nvSpPr>
        <p:spPr>
          <a:xfrm rot="16200000" flipH="1">
            <a:off x="7089075" y="1610071"/>
            <a:ext cx="820236" cy="2386711"/>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5" name="五边形 17"/>
          <p:cNvSpPr/>
          <p:nvPr>
            <p:custDataLst>
              <p:tags r:id="rId2"/>
            </p:custDataLst>
          </p:nvPr>
        </p:nvSpPr>
        <p:spPr>
          <a:xfrm rot="16200000" flipH="1">
            <a:off x="7109348" y="4268920"/>
            <a:ext cx="779748" cy="2141688"/>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6" name="任意多边形 18"/>
          <p:cNvSpPr/>
          <p:nvPr>
            <p:custDataLst>
              <p:tags r:id="rId3"/>
            </p:custDataLst>
          </p:nvPr>
        </p:nvSpPr>
        <p:spPr>
          <a:xfrm>
            <a:off x="6428049" y="2390278"/>
            <a:ext cx="2141688"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7" name="任意多边形 19"/>
          <p:cNvSpPr/>
          <p:nvPr>
            <p:custDataLst>
              <p:tags r:id="rId4"/>
            </p:custDataLst>
          </p:nvPr>
        </p:nvSpPr>
        <p:spPr>
          <a:xfrm flipV="1">
            <a:off x="6305796" y="1777170"/>
            <a:ext cx="2386711"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8" name="五边形 2"/>
          <p:cNvSpPr/>
          <p:nvPr>
            <p:custDataLst>
              <p:tags r:id="rId5"/>
            </p:custDataLst>
          </p:nvPr>
        </p:nvSpPr>
        <p:spPr>
          <a:xfrm rot="16200000" flipH="1">
            <a:off x="1620865" y="1610685"/>
            <a:ext cx="820236" cy="2385315"/>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9" name="五边形 3"/>
          <p:cNvSpPr/>
          <p:nvPr>
            <p:custDataLst>
              <p:tags r:id="rId6"/>
            </p:custDataLst>
          </p:nvPr>
        </p:nvSpPr>
        <p:spPr>
          <a:xfrm rot="16200000" flipH="1">
            <a:off x="1642367" y="4268920"/>
            <a:ext cx="779748" cy="2141688"/>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0" name="任意多边形 4"/>
          <p:cNvSpPr/>
          <p:nvPr>
            <p:custDataLst>
              <p:tags r:id="rId7"/>
            </p:custDataLst>
          </p:nvPr>
        </p:nvSpPr>
        <p:spPr>
          <a:xfrm>
            <a:off x="961067" y="2390278"/>
            <a:ext cx="2141688"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1" name="任意多边形 5"/>
          <p:cNvSpPr/>
          <p:nvPr>
            <p:custDataLst>
              <p:tags r:id="rId8"/>
            </p:custDataLst>
          </p:nvPr>
        </p:nvSpPr>
        <p:spPr>
          <a:xfrm flipV="1">
            <a:off x="838200" y="1777170"/>
            <a:ext cx="2385315"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3"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9"/>
            </p:custDataLst>
          </p:nvPr>
        </p:nvSpPr>
        <p:spPr bwMode="auto">
          <a:xfrm>
            <a:off x="960755" y="2961005"/>
            <a:ext cx="2141855" cy="2269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fontScale="90000"/>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R="0" lvl="0" indent="0" defTabSz="1219200" rtl="0" eaLnBrk="1" fontAlgn="auto" latinLnBrk="0" hangingPunct="1">
              <a:lnSpc>
                <a:spcPct val="130000"/>
              </a:lnSpc>
              <a:spcBef>
                <a:spcPts val="0"/>
              </a:spcBef>
              <a:spcAft>
                <a:spcPts val="0"/>
              </a:spcAft>
              <a:buClrTx/>
              <a:buSzTx/>
              <a:buFont typeface="Arial" panose="020B0604020202020204" pitchFamily="34" charset="0"/>
              <a:buNone/>
            </a:pPr>
            <a:r>
              <a:rPr kumimoji="0" lang="zh-CN" altLang="en-US" sz="2000" b="0" i="0" u="none" strike="noStrike" kern="1200" cap="none" spc="0" normalizeH="0" baseline="0" noProof="0" dirty="0">
                <a:ln>
                  <a:noFill/>
                </a:ln>
                <a:solidFill>
                  <a:schemeClr val="tx1">
                    <a:lumMod val="75000"/>
                    <a:lumOff val="25000"/>
                  </a:schemeClr>
                </a:solidFill>
                <a:effectLst/>
                <a:uLnTx/>
                <a:uFillTx/>
                <a:latin typeface="+mn-ea"/>
                <a:ea typeface="+mn-ea"/>
                <a:cs typeface="+mn-ea"/>
                <a:sym typeface="+mn-lt"/>
              </a:rPr>
              <a:t>High degree of automation, reducing human operation errors自动化程度高，减少人为操作失误</a:t>
            </a:r>
            <a:endParaRPr kumimoji="0" lang="zh-CN" altLang="en-US" sz="2000" b="0" i="0" u="none" strike="noStrike" kern="1200" cap="none" spc="0" normalizeH="0" baseline="0" noProof="0" dirty="0">
              <a:ln>
                <a:noFill/>
              </a:ln>
              <a:solidFill>
                <a:schemeClr val="tx1">
                  <a:lumMod val="75000"/>
                  <a:lumOff val="25000"/>
                </a:schemeClr>
              </a:solidFill>
              <a:effectLst/>
              <a:uLnTx/>
              <a:uFillTx/>
              <a:latin typeface="+mn-ea"/>
              <a:ea typeface="+mn-ea"/>
              <a:cs typeface="+mn-ea"/>
              <a:sym typeface="+mn-lt"/>
            </a:endParaRPr>
          </a:p>
        </p:txBody>
      </p:sp>
      <p:sp>
        <p:nvSpPr>
          <p:cNvPr id="14"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10"/>
            </p:custDataLst>
          </p:nvPr>
        </p:nvSpPr>
        <p:spPr bwMode="auto">
          <a:xfrm>
            <a:off x="6428105" y="2961640"/>
            <a:ext cx="2141855" cy="2268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fontScale="80000"/>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Intelligent scheduling system to improve supply efficiency</a:t>
            </a:r>
            <a:endParaRPr sz="2000" dirty="0" err="1">
              <a:solidFill>
                <a:schemeClr val="tx1">
                  <a:lumMod val="75000"/>
                  <a:lumOff val="25000"/>
                </a:schemeClr>
              </a:solidFill>
              <a:latin typeface="+mn-ea"/>
              <a:ea typeface="+mn-ea"/>
              <a:cs typeface="+mn-ea"/>
              <a:sym typeface="+mn-lt"/>
            </a:endParaRPr>
          </a:p>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智能调度系统，提高补给效率</a:t>
            </a:r>
            <a:endParaRPr sz="2000" dirty="0" err="1">
              <a:solidFill>
                <a:schemeClr val="tx1">
                  <a:lumMod val="75000"/>
                  <a:lumOff val="25000"/>
                </a:schemeClr>
              </a:solidFill>
              <a:latin typeface="+mn-ea"/>
              <a:ea typeface="+mn-ea"/>
              <a:cs typeface="+mn-ea"/>
              <a:sym typeface="+mn-lt"/>
            </a:endParaRPr>
          </a:p>
        </p:txBody>
      </p:sp>
      <p:sp>
        <p:nvSpPr>
          <p:cNvPr id="15" name="五边形 9"/>
          <p:cNvSpPr/>
          <p:nvPr>
            <p:custDataLst>
              <p:tags r:id="rId11"/>
            </p:custDataLst>
          </p:nvPr>
        </p:nvSpPr>
        <p:spPr>
          <a:xfrm rot="16200000" flipH="1">
            <a:off x="4425312" y="1622972"/>
            <a:ext cx="820236" cy="2385315"/>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6" name="五边形 10"/>
          <p:cNvSpPr/>
          <p:nvPr>
            <p:custDataLst>
              <p:tags r:id="rId12"/>
            </p:custDataLst>
          </p:nvPr>
        </p:nvSpPr>
        <p:spPr>
          <a:xfrm rot="16200000" flipH="1">
            <a:off x="4446199" y="4281207"/>
            <a:ext cx="779748" cy="2141688"/>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7" name="任意多边形 11"/>
          <p:cNvSpPr/>
          <p:nvPr>
            <p:custDataLst>
              <p:tags r:id="rId13"/>
            </p:custDataLst>
          </p:nvPr>
        </p:nvSpPr>
        <p:spPr>
          <a:xfrm>
            <a:off x="3764900" y="2401951"/>
            <a:ext cx="2141688"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50000"/>
              </a:lnSpc>
              <a:spcBef>
                <a:spcPts val="0"/>
              </a:spcBef>
              <a:spcAft>
                <a:spcPts val="0"/>
              </a:spcAft>
              <a:buClrTx/>
              <a:buSzTx/>
              <a:buFontTx/>
              <a:buNone/>
            </a:pPr>
            <a:endParaRPr kumimoji="0" lang="zh-CN" altLang="en-US" sz="1400" b="0" i="0" u="none" strike="noStrike" kern="1200" cap="none" spc="0" normalizeH="0" baseline="0" noProof="1">
              <a:ln>
                <a:noFill/>
              </a:ln>
              <a:solidFill>
                <a:prstClr val="black"/>
              </a:solidFill>
              <a:effectLst/>
              <a:uLnTx/>
              <a:uFillTx/>
              <a:latin typeface="+mn-ea"/>
              <a:cs typeface="+mn-ea"/>
              <a:sym typeface="+mn-lt"/>
            </a:endParaRPr>
          </a:p>
        </p:txBody>
      </p:sp>
      <p:sp>
        <p:nvSpPr>
          <p:cNvPr id="18" name="任意多边形 12"/>
          <p:cNvSpPr/>
          <p:nvPr>
            <p:custDataLst>
              <p:tags r:id="rId14"/>
            </p:custDataLst>
          </p:nvPr>
        </p:nvSpPr>
        <p:spPr>
          <a:xfrm flipV="1">
            <a:off x="3642647" y="1790072"/>
            <a:ext cx="2385315"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0" name="五边形 23"/>
          <p:cNvSpPr/>
          <p:nvPr>
            <p:custDataLst>
              <p:tags r:id="rId15"/>
            </p:custDataLst>
          </p:nvPr>
        </p:nvSpPr>
        <p:spPr>
          <a:xfrm rot="16200000" flipH="1">
            <a:off x="9751610" y="1646931"/>
            <a:ext cx="820236" cy="2385315"/>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1" name="五边形 24"/>
          <p:cNvSpPr/>
          <p:nvPr>
            <p:custDataLst>
              <p:tags r:id="rId16"/>
            </p:custDataLst>
          </p:nvPr>
        </p:nvSpPr>
        <p:spPr>
          <a:xfrm rot="16200000" flipH="1">
            <a:off x="9772498" y="4303937"/>
            <a:ext cx="779748" cy="2143084"/>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3" name="任意多边形 25"/>
          <p:cNvSpPr/>
          <p:nvPr>
            <p:custDataLst>
              <p:tags r:id="rId17"/>
            </p:custDataLst>
          </p:nvPr>
        </p:nvSpPr>
        <p:spPr>
          <a:xfrm>
            <a:off x="9090584" y="2425910"/>
            <a:ext cx="2143084"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4" name="任意多边形 26"/>
          <p:cNvSpPr/>
          <p:nvPr>
            <p:custDataLst>
              <p:tags r:id="rId18"/>
            </p:custDataLst>
          </p:nvPr>
        </p:nvSpPr>
        <p:spPr>
          <a:xfrm flipV="1">
            <a:off x="8968945" y="1814031"/>
            <a:ext cx="2385315"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9"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19"/>
            </p:custDataLst>
          </p:nvPr>
        </p:nvSpPr>
        <p:spPr bwMode="auto">
          <a:xfrm>
            <a:off x="9091295" y="2961640"/>
            <a:ext cx="2141855" cy="2268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fontScale="80000"/>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Safe and reliable, ensuring the safety of oil transportation and storage</a:t>
            </a:r>
            <a:endParaRPr sz="2000" dirty="0" err="1">
              <a:solidFill>
                <a:schemeClr val="tx1">
                  <a:lumMod val="75000"/>
                  <a:lumOff val="25000"/>
                </a:schemeClr>
              </a:solidFill>
              <a:latin typeface="+mn-ea"/>
              <a:ea typeface="+mn-ea"/>
              <a:cs typeface="+mn-ea"/>
              <a:sym typeface="+mn-lt"/>
            </a:endParaRPr>
          </a:p>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安全可靠，保障油品运输和储存安全</a:t>
            </a:r>
            <a:endParaRPr sz="2000" dirty="0" err="1">
              <a:solidFill>
                <a:schemeClr val="tx1">
                  <a:lumMod val="75000"/>
                  <a:lumOff val="25000"/>
                </a:schemeClr>
              </a:solidFill>
              <a:latin typeface="+mn-ea"/>
              <a:ea typeface="+mn-ea"/>
              <a:cs typeface="+mn-ea"/>
              <a:sym typeface="+mn-lt"/>
            </a:endParaRPr>
          </a:p>
        </p:txBody>
      </p:sp>
      <p:sp>
        <p:nvSpPr>
          <p:cNvPr id="30"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20"/>
            </p:custDataLst>
          </p:nvPr>
        </p:nvSpPr>
        <p:spPr bwMode="auto">
          <a:xfrm>
            <a:off x="3764915" y="2961640"/>
            <a:ext cx="2141855" cy="2268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fontScale="70000"/>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lvl="0" indent="0" defTabSz="1219200">
              <a:lnSpc>
                <a:spcPct val="130000"/>
              </a:lnSpc>
              <a:buFont typeface="Arial" panose="020B0604020202020204" pitchFamily="34" charset="0"/>
              <a:buNone/>
            </a:pPr>
            <a:r>
              <a:rPr lang="zh-CN" altLang="en-US" sz="2000" dirty="0">
                <a:solidFill>
                  <a:schemeClr val="tx1">
                    <a:lumMod val="75000"/>
                    <a:lumOff val="25000"/>
                  </a:schemeClr>
                </a:solidFill>
                <a:latin typeface="+mn-ea"/>
                <a:ea typeface="+mn-ea"/>
                <a:cs typeface="+mn-ea"/>
                <a:sym typeface="+mn-lt"/>
              </a:rPr>
              <a:t>Real time monitoring to ensure accurate quality and quantity of oil products</a:t>
            </a:r>
            <a:endParaRPr lang="zh-CN" altLang="en-US" sz="2000" dirty="0">
              <a:solidFill>
                <a:schemeClr val="tx1">
                  <a:lumMod val="75000"/>
                  <a:lumOff val="25000"/>
                </a:schemeClr>
              </a:solidFill>
              <a:latin typeface="+mn-ea"/>
              <a:ea typeface="+mn-ea"/>
              <a:cs typeface="+mn-ea"/>
              <a:sym typeface="+mn-lt"/>
            </a:endParaRPr>
          </a:p>
          <a:p>
            <a:pPr lvl="0" indent="0" defTabSz="1219200">
              <a:lnSpc>
                <a:spcPct val="130000"/>
              </a:lnSpc>
              <a:buFont typeface="Arial" panose="020B0604020202020204" pitchFamily="34" charset="0"/>
              <a:buNone/>
            </a:pPr>
            <a:r>
              <a:rPr lang="zh-CN" altLang="en-US" sz="2000" dirty="0">
                <a:solidFill>
                  <a:schemeClr val="tx1">
                    <a:lumMod val="75000"/>
                    <a:lumOff val="25000"/>
                  </a:schemeClr>
                </a:solidFill>
                <a:latin typeface="+mn-ea"/>
                <a:ea typeface="+mn-ea"/>
                <a:cs typeface="+mn-ea"/>
                <a:sym typeface="+mn-lt"/>
              </a:rPr>
              <a:t>实时监控，确保油品质量和数量准确</a:t>
            </a:r>
            <a:endParaRPr lang="zh-CN" altLang="en-US" sz="2000" dirty="0">
              <a:solidFill>
                <a:schemeClr val="tx1">
                  <a:lumMod val="75000"/>
                  <a:lumOff val="25000"/>
                </a:schemeClr>
              </a:solidFill>
              <a:latin typeface="+mn-ea"/>
              <a:ea typeface="+mn-ea"/>
              <a:cs typeface="+mn-ea"/>
              <a:sym typeface="+mn-l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High efficiency and energy saving technology</a:t>
            </a:r>
            <a:br>
              <a:rPr lang="zh-CN" altLang="en-US"/>
            </a:br>
            <a:r>
              <a:rPr lang="zh-CN" altLang="en-US"/>
              <a:t>高效节能技术</a:t>
            </a:r>
            <a:endParaRPr lang="zh-CN" altLang="en-US"/>
          </a:p>
        </p:txBody>
      </p:sp>
      <p:sp>
        <p:nvSpPr>
          <p:cNvPr id="31" name="五边形 30"/>
          <p:cNvSpPr/>
          <p:nvPr>
            <p:custDataLst>
              <p:tags r:id="rId1"/>
            </p:custDataLst>
          </p:nvPr>
        </p:nvSpPr>
        <p:spPr>
          <a:xfrm>
            <a:off x="717550" y="3218180"/>
            <a:ext cx="2700020" cy="1132840"/>
          </a:xfrm>
          <a:prstGeom prst="homePlate">
            <a:avLst/>
          </a:prstGeom>
          <a:ln>
            <a:noFill/>
          </a:ln>
          <a:effectLst>
            <a:outerShdw blurRad="50800" dist="38100" algn="l" rotWithShape="0">
              <a:schemeClr val="accent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p>
            <a:pPr algn="ctr"/>
            <a:r>
              <a:rPr lang="en-US" altLang="zh-CN" sz="2000" b="1">
                <a:latin typeface="+mj-ea"/>
                <a:ea typeface="+mj-ea"/>
                <a:sym typeface="+mn-ea"/>
              </a:rPr>
              <a:t>ADVANCED PUMP</a:t>
            </a:r>
            <a:endParaRPr lang="en-US" altLang="zh-CN" sz="2000" b="1">
              <a:latin typeface="+mj-ea"/>
              <a:ea typeface="+mj-ea"/>
              <a:sym typeface="+mn-ea"/>
            </a:endParaRPr>
          </a:p>
          <a:p>
            <a:pPr algn="ctr"/>
            <a:r>
              <a:rPr lang="zh-CN" altLang="en-US" sz="2000" b="1">
                <a:latin typeface="+mj-ea"/>
                <a:ea typeface="+mj-ea"/>
                <a:sym typeface="+mn-ea"/>
              </a:rPr>
              <a:t>先进的油泵系统</a:t>
            </a:r>
            <a:endParaRPr lang="zh-CN" altLang="en-US" sz="2000" b="1">
              <a:latin typeface="+mj-ea"/>
              <a:ea typeface="+mj-ea"/>
              <a:sym typeface="+mn-ea"/>
            </a:endParaRPr>
          </a:p>
        </p:txBody>
      </p:sp>
      <p:sp>
        <p:nvSpPr>
          <p:cNvPr id="37" name="燕尾形 36"/>
          <p:cNvSpPr/>
          <p:nvPr>
            <p:custDataLst>
              <p:tags r:id="rId2"/>
            </p:custDataLst>
          </p:nvPr>
        </p:nvSpPr>
        <p:spPr>
          <a:xfrm>
            <a:off x="2859405" y="3218180"/>
            <a:ext cx="3083560" cy="1132840"/>
          </a:xfrm>
          <a:prstGeom prst="chevron">
            <a:avLst/>
          </a:prstGeom>
          <a:solidFill>
            <a:schemeClr val="accent2"/>
          </a:solidFill>
          <a:ln>
            <a:noFill/>
          </a:ln>
          <a:effectLst>
            <a:outerShdw blurRad="50800" dist="38100" algn="l" rotWithShape="0">
              <a:schemeClr val="accent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215900" rIns="0" rtlCol="0" anchor="ctr">
            <a:normAutofit fontScale="90000"/>
          </a:bodyPr>
          <a:p>
            <a:pPr algn="ctr"/>
            <a:r>
              <a:rPr lang="en-US" altLang="zh-CN" sz="2000" b="1">
                <a:latin typeface="+mj-ea"/>
                <a:ea typeface="+mj-ea"/>
                <a:sym typeface="+mn-ea"/>
              </a:rPr>
              <a:t>HEATING TECHNOLOGY</a:t>
            </a:r>
            <a:endParaRPr lang="en-US" altLang="zh-CN" sz="2000" b="1">
              <a:latin typeface="+mj-ea"/>
              <a:ea typeface="+mj-ea"/>
              <a:sym typeface="+mn-ea"/>
            </a:endParaRPr>
          </a:p>
          <a:p>
            <a:pPr algn="ctr"/>
            <a:r>
              <a:rPr lang="zh-CN" altLang="zh-CN" sz="2000" b="1">
                <a:latin typeface="+mj-ea"/>
                <a:ea typeface="+mj-ea"/>
                <a:sym typeface="+mn-ea"/>
              </a:rPr>
              <a:t>加热技术</a:t>
            </a:r>
            <a:endParaRPr lang="zh-CN" altLang="zh-CN" sz="2000" b="1">
              <a:latin typeface="+mj-ea"/>
              <a:ea typeface="+mj-ea"/>
              <a:sym typeface="+mn-ea"/>
            </a:endParaRPr>
          </a:p>
        </p:txBody>
      </p:sp>
      <p:sp>
        <p:nvSpPr>
          <p:cNvPr id="38" name="燕尾形 37"/>
          <p:cNvSpPr/>
          <p:nvPr>
            <p:custDataLst>
              <p:tags r:id="rId3"/>
            </p:custDataLst>
          </p:nvPr>
        </p:nvSpPr>
        <p:spPr>
          <a:xfrm>
            <a:off x="8535670" y="3218180"/>
            <a:ext cx="3027680" cy="1132840"/>
          </a:xfrm>
          <a:prstGeom prst="chevron">
            <a:avLst/>
          </a:prstGeom>
          <a:solidFill>
            <a:schemeClr val="accent4"/>
          </a:solidFill>
          <a:ln>
            <a:noFill/>
          </a:ln>
          <a:effectLst>
            <a:outerShdw blurRad="50800" dist="38100" algn="l" rotWithShape="0">
              <a:schemeClr val="accent3">
                <a:lumMod val="60000"/>
                <a:lumOff val="4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215900" rIns="0" rtlCol="0" anchor="ctr">
            <a:normAutofit/>
          </a:bodyPr>
          <a:p>
            <a:pPr algn="ctr"/>
            <a:r>
              <a:rPr lang="en-US" altLang="zh-CN" sz="2000" b="1">
                <a:latin typeface="+mj-ea"/>
                <a:ea typeface="+mj-ea"/>
                <a:sym typeface="+mn-ea"/>
              </a:rPr>
              <a:t>MAINTAINN &amp; UPGRADE</a:t>
            </a:r>
            <a:endParaRPr lang="en-US" altLang="zh-CN" sz="2000" b="1">
              <a:latin typeface="+mj-ea"/>
              <a:ea typeface="+mj-ea"/>
              <a:sym typeface="+mn-ea"/>
            </a:endParaRPr>
          </a:p>
          <a:p>
            <a:pPr algn="ctr"/>
            <a:r>
              <a:rPr lang="zh-CN" altLang="en-US" sz="2000" b="1">
                <a:latin typeface="+mj-ea"/>
                <a:ea typeface="+mj-ea"/>
                <a:sym typeface="+mn-ea"/>
              </a:rPr>
              <a:t>定期维护</a:t>
            </a:r>
            <a:endParaRPr lang="zh-CN" altLang="en-US" sz="2000" b="1">
              <a:latin typeface="+mj-ea"/>
              <a:ea typeface="+mj-ea"/>
              <a:sym typeface="+mn-ea"/>
            </a:endParaRPr>
          </a:p>
        </p:txBody>
      </p:sp>
      <p:sp>
        <p:nvSpPr>
          <p:cNvPr id="39" name="燕尾形 38"/>
          <p:cNvSpPr/>
          <p:nvPr>
            <p:custDataLst>
              <p:tags r:id="rId4"/>
            </p:custDataLst>
          </p:nvPr>
        </p:nvSpPr>
        <p:spPr>
          <a:xfrm>
            <a:off x="5419090" y="3218180"/>
            <a:ext cx="3651885" cy="1132840"/>
          </a:xfrm>
          <a:prstGeom prst="chevron">
            <a:avLst/>
          </a:prstGeom>
          <a:solidFill>
            <a:schemeClr val="accent6"/>
          </a:solidFill>
          <a:ln>
            <a:noFill/>
          </a:ln>
          <a:effectLst>
            <a:outerShdw blurRad="50800" dist="38100" algn="l" rotWithShape="0">
              <a:schemeClr val="accent3">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215900" rIns="0" rtlCol="0" anchor="ctr">
            <a:normAutofit/>
          </a:bodyPr>
          <a:p>
            <a:pPr algn="ctr"/>
            <a:r>
              <a:rPr lang="en-US" altLang="zh-CN" sz="2000" b="1">
                <a:latin typeface="+mj-ea"/>
                <a:ea typeface="+mj-ea"/>
                <a:sym typeface="+mn-ea"/>
              </a:rPr>
              <a:t>REPLENISHMENT PROCESS</a:t>
            </a:r>
            <a:endParaRPr lang="en-US" altLang="zh-CN" sz="2000" b="1">
              <a:latin typeface="+mj-ea"/>
              <a:ea typeface="+mj-ea"/>
              <a:sym typeface="+mn-ea"/>
            </a:endParaRPr>
          </a:p>
          <a:p>
            <a:pPr algn="ctr"/>
            <a:r>
              <a:rPr lang="zh-CN" altLang="en-US" sz="2000" b="1">
                <a:latin typeface="+mj-ea"/>
                <a:ea typeface="+mj-ea"/>
                <a:sym typeface="+mn-ea"/>
              </a:rPr>
              <a:t>补给流程</a:t>
            </a:r>
            <a:endParaRPr lang="zh-CN" altLang="en-US" sz="2000" b="1">
              <a:latin typeface="+mj-ea"/>
              <a:ea typeface="+mj-ea"/>
              <a:sym typeface="+mn-ea"/>
            </a:endParaRPr>
          </a:p>
        </p:txBody>
      </p:sp>
      <p:sp>
        <p:nvSpPr>
          <p:cNvPr id="4" name="文本框 3"/>
          <p:cNvSpPr txBox="1"/>
          <p:nvPr>
            <p:custDataLst>
              <p:tags r:id="rId5"/>
            </p:custDataLst>
          </p:nvPr>
        </p:nvSpPr>
        <p:spPr>
          <a:xfrm>
            <a:off x="837565" y="4592320"/>
            <a:ext cx="5007610" cy="1316990"/>
          </a:xfrm>
          <a:prstGeom prst="rect">
            <a:avLst/>
          </a:prstGeom>
          <a:noFill/>
        </p:spPr>
        <p:txBody>
          <a:bodyPr wrap="square" lIns="0" rtlCol="0">
            <a:normAutofit lnSpcReduction="10000"/>
            <a:scene3d>
              <a:camera prst="orthographicFront"/>
              <a:lightRig rig="threePt" dir="t"/>
            </a:scene3d>
          </a:bodyPr>
          <a:p>
            <a:pPr algn="l" fontAlgn="auto">
              <a:lnSpc>
                <a:spcPct val="130000"/>
              </a:lnSpc>
              <a:spcAft>
                <a:spcPts val="1000"/>
              </a:spcAft>
            </a:pPr>
            <a:r>
              <a:rPr lang="zh-CN" altLang="en-US" sz="1400" spc="150">
                <a:solidFill>
                  <a:schemeClr val="tx1"/>
                </a:solidFill>
                <a:effectLst/>
                <a:uFillTx/>
                <a:latin typeface="+mn-ea"/>
                <a:sym typeface="+mn-ea"/>
              </a:rPr>
              <a:t>Optimize oil replenishment process, improve replenishment efficiency and reduce operation cost</a:t>
            </a:r>
            <a:endParaRPr lang="zh-CN" altLang="en-US" sz="1400" spc="150">
              <a:solidFill>
                <a:schemeClr val="tx1"/>
              </a:solidFill>
              <a:effectLst/>
              <a:uFillTx/>
              <a:latin typeface="+mn-ea"/>
              <a:sym typeface="+mn-ea"/>
            </a:endParaRPr>
          </a:p>
          <a:p>
            <a:pPr algn="l" fontAlgn="auto">
              <a:lnSpc>
                <a:spcPct val="130000"/>
              </a:lnSpc>
              <a:spcAft>
                <a:spcPts val="1000"/>
              </a:spcAft>
            </a:pPr>
            <a:r>
              <a:rPr lang="zh-CN" altLang="en-US" sz="1400" spc="150">
                <a:solidFill>
                  <a:schemeClr val="tx1"/>
                </a:solidFill>
                <a:effectLst/>
                <a:uFillTx/>
                <a:latin typeface="+mn-ea"/>
                <a:sym typeface="+mn-ea"/>
              </a:rPr>
              <a:t>优化油品补给流程，提高补给效率，降低运行成本</a:t>
            </a:r>
            <a:endParaRPr lang="zh-CN" altLang="en-US" sz="1400" spc="150">
              <a:solidFill>
                <a:schemeClr val="tx1"/>
              </a:solidFill>
              <a:effectLst/>
              <a:uFillTx/>
              <a:latin typeface="+mn-ea"/>
              <a:sym typeface="+mn-ea"/>
            </a:endParaRPr>
          </a:p>
        </p:txBody>
      </p:sp>
      <p:sp>
        <p:nvSpPr>
          <p:cNvPr id="7" name="文本框 6"/>
          <p:cNvSpPr txBox="1"/>
          <p:nvPr>
            <p:custDataLst>
              <p:tags r:id="rId6"/>
            </p:custDataLst>
          </p:nvPr>
        </p:nvSpPr>
        <p:spPr>
          <a:xfrm>
            <a:off x="838200" y="1270000"/>
            <a:ext cx="4387850" cy="1887855"/>
          </a:xfrm>
          <a:prstGeom prst="rect">
            <a:avLst/>
          </a:prstGeom>
          <a:noFill/>
        </p:spPr>
        <p:txBody>
          <a:bodyPr wrap="square" lIns="0" rtlCol="0">
            <a:normAutofit/>
            <a:scene3d>
              <a:camera prst="orthographicFront"/>
              <a:lightRig rig="threePt" dir="t"/>
            </a:scene3d>
          </a:bodyPr>
          <a:p>
            <a:pPr algn="l" fontAlgn="auto">
              <a:lnSpc>
                <a:spcPct val="130000"/>
              </a:lnSpc>
              <a:spcAft>
                <a:spcPts val="1000"/>
              </a:spcAft>
            </a:pPr>
            <a:r>
              <a:rPr lang="zh-CN" altLang="en-US" sz="1400" spc="150" dirty="0">
                <a:solidFill>
                  <a:schemeClr val="tx1"/>
                </a:solidFill>
                <a:effectLst/>
                <a:uFillTx/>
                <a:latin typeface="+mn-ea"/>
                <a:sym typeface="+mn-ea"/>
              </a:rPr>
              <a:t>Adopt advanced oil pump and pipeline system to reduce energy consumption and waste</a:t>
            </a:r>
            <a:endParaRPr lang="zh-CN" altLang="en-US" sz="1400" spc="150" dirty="0">
              <a:solidFill>
                <a:schemeClr val="tx1"/>
              </a:solidFill>
              <a:effectLst/>
              <a:uFillTx/>
              <a:latin typeface="+mn-ea"/>
              <a:sym typeface="+mn-ea"/>
            </a:endParaRPr>
          </a:p>
          <a:p>
            <a:pPr algn="l" fontAlgn="auto">
              <a:lnSpc>
                <a:spcPct val="130000"/>
              </a:lnSpc>
              <a:spcAft>
                <a:spcPts val="1000"/>
              </a:spcAft>
            </a:pPr>
            <a:r>
              <a:rPr lang="zh-CN" altLang="en-US" sz="1400" spc="150" dirty="0">
                <a:solidFill>
                  <a:schemeClr val="tx1"/>
                </a:solidFill>
                <a:effectLst/>
                <a:uFillTx/>
                <a:latin typeface="+mn-ea"/>
                <a:sym typeface="+mn-ea"/>
              </a:rPr>
              <a:t>采用先进的油泵和管道系统，减少能源消耗和浪费</a:t>
            </a:r>
            <a:endParaRPr lang="zh-CN" altLang="en-US" sz="1400" spc="150" dirty="0">
              <a:solidFill>
                <a:schemeClr val="tx1"/>
              </a:solidFill>
              <a:effectLst/>
              <a:uFillTx/>
              <a:latin typeface="+mn-ea"/>
              <a:sym typeface="+mn-ea"/>
            </a:endParaRPr>
          </a:p>
        </p:txBody>
      </p:sp>
      <p:sp>
        <p:nvSpPr>
          <p:cNvPr id="8" name="文本框 7"/>
          <p:cNvSpPr txBox="1"/>
          <p:nvPr>
            <p:custDataLst>
              <p:tags r:id="rId7"/>
            </p:custDataLst>
          </p:nvPr>
        </p:nvSpPr>
        <p:spPr>
          <a:xfrm>
            <a:off x="5844540" y="1270635"/>
            <a:ext cx="4575175" cy="1892300"/>
          </a:xfrm>
          <a:prstGeom prst="rect">
            <a:avLst/>
          </a:prstGeom>
          <a:noFill/>
        </p:spPr>
        <p:txBody>
          <a:bodyPr wrap="square" lIns="0" rtlCol="0">
            <a:normAutofit/>
            <a:scene3d>
              <a:camera prst="orthographicFront"/>
              <a:lightRig rig="threePt" dir="t"/>
            </a:scene3d>
          </a:bodyPr>
          <a:p>
            <a:pPr algn="l" fontAlgn="auto">
              <a:lnSpc>
                <a:spcPct val="130000"/>
              </a:lnSpc>
              <a:spcAft>
                <a:spcPts val="1000"/>
              </a:spcAft>
            </a:pPr>
            <a:r>
              <a:rPr lang="zh-CN" altLang="en-US" sz="1400" spc="150">
                <a:solidFill>
                  <a:schemeClr val="tx1"/>
                </a:solidFill>
                <a:effectLst/>
                <a:uFillTx/>
                <a:latin typeface="+mn-ea"/>
                <a:sym typeface="+mn-ea"/>
              </a:rPr>
              <a:t>Adopt high-efficiency and energy-saving oil heating technology to reduce energy consumption and environmental pollution</a:t>
            </a:r>
            <a:endParaRPr lang="zh-CN" altLang="en-US" sz="1400" spc="150">
              <a:solidFill>
                <a:schemeClr val="tx1"/>
              </a:solidFill>
              <a:effectLst/>
              <a:uFillTx/>
              <a:latin typeface="+mn-ea"/>
              <a:sym typeface="+mn-ea"/>
            </a:endParaRPr>
          </a:p>
          <a:p>
            <a:pPr algn="l" fontAlgn="auto">
              <a:lnSpc>
                <a:spcPct val="130000"/>
              </a:lnSpc>
              <a:spcAft>
                <a:spcPts val="1000"/>
              </a:spcAft>
            </a:pPr>
            <a:r>
              <a:rPr lang="zh-CN" altLang="en-US" sz="1400" spc="150">
                <a:solidFill>
                  <a:schemeClr val="tx1"/>
                </a:solidFill>
                <a:effectLst/>
                <a:uFillTx/>
                <a:latin typeface="+mn-ea"/>
                <a:sym typeface="+mn-ea"/>
              </a:rPr>
              <a:t>采用高效节能的油品加热技术，减少能源消耗和环境污染</a:t>
            </a:r>
            <a:endParaRPr lang="zh-CN" altLang="en-US" sz="1400" spc="150">
              <a:solidFill>
                <a:schemeClr val="tx1"/>
              </a:solidFill>
              <a:effectLst/>
              <a:uFillTx/>
              <a:latin typeface="+mn-ea"/>
              <a:sym typeface="+mn-ea"/>
            </a:endParaRPr>
          </a:p>
        </p:txBody>
      </p:sp>
      <p:sp>
        <p:nvSpPr>
          <p:cNvPr id="9" name="文本框 8"/>
          <p:cNvSpPr txBox="1"/>
          <p:nvPr>
            <p:custDataLst>
              <p:tags r:id="rId8"/>
            </p:custDataLst>
          </p:nvPr>
        </p:nvSpPr>
        <p:spPr>
          <a:xfrm>
            <a:off x="6290945" y="4592320"/>
            <a:ext cx="5062855" cy="1316990"/>
          </a:xfrm>
          <a:prstGeom prst="rect">
            <a:avLst/>
          </a:prstGeom>
          <a:noFill/>
        </p:spPr>
        <p:txBody>
          <a:bodyPr wrap="square" lIns="0" rtlCol="0">
            <a:normAutofit fontScale="90000"/>
            <a:scene3d>
              <a:camera prst="orthographicFront"/>
              <a:lightRig rig="threePt" dir="t"/>
            </a:scene3d>
          </a:bodyPr>
          <a:p>
            <a:pPr algn="l" fontAlgn="auto">
              <a:lnSpc>
                <a:spcPct val="130000"/>
              </a:lnSpc>
              <a:spcAft>
                <a:spcPts val="1000"/>
              </a:spcAft>
            </a:pPr>
            <a:r>
              <a:rPr lang="zh-CN" altLang="en-US" sz="1400" spc="150">
                <a:solidFill>
                  <a:schemeClr val="tx1"/>
                </a:solidFill>
                <a:effectLst/>
                <a:uFillTx/>
                <a:latin typeface="+mn-ea"/>
                <a:sym typeface="+mn-ea"/>
              </a:rPr>
              <a:t>Maintain and upgrade equipment regularly to ensure the continuous application of high-efficiency and energy-saving technologies</a:t>
            </a:r>
            <a:endParaRPr lang="zh-CN" altLang="en-US" sz="1400" spc="150">
              <a:solidFill>
                <a:schemeClr val="tx1"/>
              </a:solidFill>
              <a:effectLst/>
              <a:uFillTx/>
              <a:latin typeface="+mn-ea"/>
              <a:sym typeface="+mn-ea"/>
            </a:endParaRPr>
          </a:p>
          <a:p>
            <a:pPr algn="l" fontAlgn="auto">
              <a:lnSpc>
                <a:spcPct val="130000"/>
              </a:lnSpc>
              <a:spcAft>
                <a:spcPts val="1000"/>
              </a:spcAft>
            </a:pPr>
            <a:r>
              <a:rPr lang="zh-CN" altLang="en-US" sz="1400" spc="150">
                <a:solidFill>
                  <a:schemeClr val="tx1"/>
                </a:solidFill>
                <a:effectLst/>
                <a:uFillTx/>
                <a:latin typeface="+mn-ea"/>
                <a:sym typeface="+mn-ea"/>
              </a:rPr>
              <a:t>定期进行设备维护和升级，确保高效节能技术的持续应用</a:t>
            </a:r>
            <a:endParaRPr lang="zh-CN" altLang="en-US" sz="1400" spc="150">
              <a:solidFill>
                <a:schemeClr val="tx1"/>
              </a:solidFill>
              <a:effectLst/>
              <a:uFillTx/>
              <a:latin typeface="+mn-ea"/>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title"/>
            <p:custDataLst>
              <p:tags r:id="rId1"/>
            </p:custDataLst>
          </p:nvPr>
        </p:nvSpPr>
        <p:spPr>
          <a:xfrm>
            <a:off x="835800" y="3148536"/>
            <a:ext cx="6477000" cy="1676364"/>
          </a:xfrm>
        </p:spPr>
        <p:txBody>
          <a:bodyPr>
            <a:normAutofit fontScale="90000"/>
          </a:bodyPr>
          <a:lstStyle/>
          <a:p>
            <a:r>
              <a:rPr lang="zh-CN" altLang="en-US" dirty="0"/>
              <a:t>Security system</a:t>
            </a:r>
            <a:br>
              <a:rPr lang="zh-CN" altLang="en-US" dirty="0"/>
            </a:br>
            <a:r>
              <a:rPr lang="zh-CN" altLang="en-US" dirty="0"/>
              <a:t>安全保障体系</a:t>
            </a:r>
            <a:endParaRPr lang="zh-CN" altLang="en-US" dirty="0"/>
          </a:p>
        </p:txBody>
      </p:sp>
      <p:sp>
        <p:nvSpPr>
          <p:cNvPr id="6" name="节编号"/>
          <p:cNvSpPr>
            <a:spLocks noGrp="1"/>
          </p:cNvSpPr>
          <p:nvPr>
            <p:ph type="body" sz="quarter" idx="13"/>
            <p:custDataLst>
              <p:tags r:id="rId2"/>
            </p:custDataLst>
          </p:nvPr>
        </p:nvSpPr>
        <p:spPr>
          <a:xfrm>
            <a:off x="835800" y="1567800"/>
            <a:ext cx="6477000" cy="1224000"/>
          </a:xfrm>
        </p:spPr>
        <p:txBody>
          <a:bodyPr/>
          <a:lstStyle/>
          <a:p>
            <a:r>
              <a:rPr lang="en-US" altLang="zh-CN" dirty="0"/>
              <a:t>04</a:t>
            </a:r>
            <a:endParaRPr lang="en-US" altLang="zh-CN" dirty="0"/>
          </a:p>
        </p:txBody>
      </p:sp>
    </p:spTree>
    <p:custDataLst>
      <p:tags r:id="rId3"/>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Safety management system</a:t>
            </a:r>
            <a:br>
              <a:rPr lang="zh-CN" altLang="en-US"/>
            </a:br>
            <a:r>
              <a:rPr lang="zh-CN" altLang="en-US"/>
              <a:t>安全管理制度</a:t>
            </a:r>
            <a:endParaRPr lang="zh-CN" altLang="en-US"/>
          </a:p>
        </p:txBody>
      </p:sp>
      <p:sp>
        <p:nvSpPr>
          <p:cNvPr id="31" name="五边形 30"/>
          <p:cNvSpPr/>
          <p:nvPr>
            <p:custDataLst>
              <p:tags r:id="rId1"/>
            </p:custDataLst>
          </p:nvPr>
        </p:nvSpPr>
        <p:spPr>
          <a:xfrm>
            <a:off x="838200" y="3218059"/>
            <a:ext cx="2787094" cy="1132917"/>
          </a:xfrm>
          <a:prstGeom prst="homePlate">
            <a:avLst/>
          </a:prstGeom>
          <a:ln>
            <a:noFill/>
          </a:ln>
          <a:effectLst>
            <a:outerShdw blurRad="50800" dist="38100" algn="l" rotWithShape="0">
              <a:schemeClr val="accent1">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rmAutofit/>
          </a:bodyPr>
          <a:p>
            <a:pPr algn="ctr"/>
            <a:r>
              <a:rPr lang="en-US" altLang="zh-CN" sz="2000" b="1">
                <a:latin typeface="+mj-ea"/>
                <a:ea typeface="+mj-ea"/>
                <a:sym typeface="+mn-ea"/>
              </a:rPr>
              <a:t>PURPOSE</a:t>
            </a:r>
            <a:endParaRPr lang="en-US" altLang="zh-CN" sz="2000" b="1">
              <a:latin typeface="+mj-ea"/>
              <a:ea typeface="+mj-ea"/>
              <a:sym typeface="+mn-ea"/>
            </a:endParaRPr>
          </a:p>
          <a:p>
            <a:pPr algn="ctr"/>
            <a:r>
              <a:rPr lang="zh-CN" altLang="en-US" sz="2000" b="1">
                <a:latin typeface="+mj-ea"/>
                <a:ea typeface="+mj-ea"/>
                <a:sym typeface="+mn-ea"/>
              </a:rPr>
              <a:t>目的</a:t>
            </a:r>
            <a:endParaRPr lang="zh-CN" altLang="en-US" sz="2000" b="1">
              <a:latin typeface="+mj-ea"/>
              <a:ea typeface="+mj-ea"/>
              <a:sym typeface="+mn-ea"/>
            </a:endParaRPr>
          </a:p>
        </p:txBody>
      </p:sp>
      <p:sp>
        <p:nvSpPr>
          <p:cNvPr id="37" name="燕尾形 36"/>
          <p:cNvSpPr/>
          <p:nvPr>
            <p:custDataLst>
              <p:tags r:id="rId2"/>
            </p:custDataLst>
          </p:nvPr>
        </p:nvSpPr>
        <p:spPr>
          <a:xfrm>
            <a:off x="3188970" y="3218180"/>
            <a:ext cx="2940050" cy="1132840"/>
          </a:xfrm>
          <a:prstGeom prst="chevron">
            <a:avLst/>
          </a:prstGeom>
          <a:solidFill>
            <a:schemeClr val="accent2"/>
          </a:solidFill>
          <a:ln>
            <a:noFill/>
          </a:ln>
          <a:effectLst>
            <a:outerShdw blurRad="50800" dist="38100" algn="l" rotWithShape="0">
              <a:schemeClr val="accent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215900" rIns="0" rtlCol="0" anchor="ctr">
            <a:normAutofit/>
          </a:bodyPr>
          <a:p>
            <a:pPr algn="ctr"/>
            <a:r>
              <a:rPr lang="en-US" altLang="zh-CN" sz="2000" b="1">
                <a:latin typeface="+mj-ea"/>
                <a:ea typeface="+mj-ea"/>
                <a:sym typeface="+mn-ea"/>
              </a:rPr>
              <a:t>EXECUTION</a:t>
            </a:r>
            <a:r>
              <a:rPr lang="zh-CN" altLang="en-US" sz="2000" b="1">
                <a:latin typeface="+mj-ea"/>
                <a:ea typeface="+mj-ea"/>
                <a:sym typeface="+mn-ea"/>
              </a:rPr>
              <a:t>执行</a:t>
            </a:r>
            <a:endParaRPr lang="zh-CN" altLang="en-US" sz="2000" b="1">
              <a:latin typeface="+mj-ea"/>
              <a:ea typeface="+mj-ea"/>
              <a:sym typeface="+mn-ea"/>
            </a:endParaRPr>
          </a:p>
        </p:txBody>
      </p:sp>
      <p:sp>
        <p:nvSpPr>
          <p:cNvPr id="38" name="燕尾形 37"/>
          <p:cNvSpPr/>
          <p:nvPr>
            <p:custDataLst>
              <p:tags r:id="rId3"/>
            </p:custDataLst>
          </p:nvPr>
        </p:nvSpPr>
        <p:spPr>
          <a:xfrm>
            <a:off x="8130540" y="3218180"/>
            <a:ext cx="3409315" cy="1132840"/>
          </a:xfrm>
          <a:prstGeom prst="chevron">
            <a:avLst/>
          </a:prstGeom>
          <a:solidFill>
            <a:schemeClr val="accent4"/>
          </a:solidFill>
          <a:ln>
            <a:noFill/>
          </a:ln>
          <a:effectLst>
            <a:outerShdw blurRad="50800" dist="38100" algn="l" rotWithShape="0">
              <a:schemeClr val="accent3">
                <a:lumMod val="60000"/>
                <a:lumOff val="4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215900" rIns="0" rtlCol="0" anchor="ctr">
            <a:normAutofit/>
          </a:bodyPr>
          <a:p>
            <a:pPr algn="ctr"/>
            <a:r>
              <a:rPr lang="en-US" altLang="zh-CN" sz="2000" b="1">
                <a:latin typeface="+mj-ea"/>
                <a:ea typeface="+mj-ea"/>
                <a:sym typeface="+mn-ea"/>
              </a:rPr>
              <a:t>IMPROVEMENT</a:t>
            </a:r>
            <a:endParaRPr lang="en-US" altLang="zh-CN" sz="2000" b="1">
              <a:latin typeface="+mj-ea"/>
              <a:ea typeface="+mj-ea"/>
              <a:sym typeface="+mn-ea"/>
            </a:endParaRPr>
          </a:p>
          <a:p>
            <a:pPr algn="ctr"/>
            <a:r>
              <a:rPr lang="zh-CN" altLang="en-US" sz="2000" b="1">
                <a:latin typeface="+mj-ea"/>
                <a:ea typeface="+mj-ea"/>
                <a:sym typeface="+mn-ea"/>
              </a:rPr>
              <a:t>改进</a:t>
            </a:r>
            <a:endParaRPr lang="zh-CN" altLang="en-US" sz="2000" b="1">
              <a:latin typeface="+mj-ea"/>
              <a:ea typeface="+mj-ea"/>
              <a:sym typeface="+mn-ea"/>
            </a:endParaRPr>
          </a:p>
        </p:txBody>
      </p:sp>
      <p:sp>
        <p:nvSpPr>
          <p:cNvPr id="39" name="燕尾形 38"/>
          <p:cNvSpPr/>
          <p:nvPr>
            <p:custDataLst>
              <p:tags r:id="rId4"/>
            </p:custDataLst>
          </p:nvPr>
        </p:nvSpPr>
        <p:spPr>
          <a:xfrm>
            <a:off x="5846353" y="3218059"/>
            <a:ext cx="2787094" cy="1132917"/>
          </a:xfrm>
          <a:prstGeom prst="chevron">
            <a:avLst/>
          </a:prstGeom>
          <a:solidFill>
            <a:schemeClr val="accent6"/>
          </a:solidFill>
          <a:ln>
            <a:noFill/>
          </a:ln>
          <a:effectLst>
            <a:outerShdw blurRad="50800" dist="38100" algn="l" rotWithShape="0">
              <a:schemeClr val="accent3">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215900" rIns="0" rtlCol="0" anchor="ctr">
            <a:normAutofit/>
          </a:bodyPr>
          <a:p>
            <a:pPr algn="ctr"/>
            <a:r>
              <a:rPr lang="en-US" altLang="zh-CN" sz="2000" b="1">
                <a:latin typeface="+mj-ea"/>
                <a:ea typeface="+mj-ea"/>
                <a:sym typeface="+mn-ea"/>
              </a:rPr>
              <a:t>CONTENTS</a:t>
            </a:r>
            <a:endParaRPr lang="en-US" altLang="zh-CN" sz="2000" b="1">
              <a:latin typeface="+mj-ea"/>
              <a:ea typeface="+mj-ea"/>
              <a:sym typeface="+mn-ea"/>
            </a:endParaRPr>
          </a:p>
          <a:p>
            <a:pPr algn="ctr"/>
            <a:r>
              <a:rPr lang="zh-CN" altLang="en-US" sz="2000" b="1">
                <a:latin typeface="+mj-ea"/>
                <a:ea typeface="+mj-ea"/>
                <a:sym typeface="+mn-ea"/>
              </a:rPr>
              <a:t>内容</a:t>
            </a:r>
            <a:endParaRPr lang="zh-CN" altLang="en-US" sz="2000" b="1">
              <a:latin typeface="+mj-ea"/>
              <a:ea typeface="+mj-ea"/>
              <a:sym typeface="+mn-ea"/>
            </a:endParaRPr>
          </a:p>
        </p:txBody>
      </p:sp>
      <p:sp>
        <p:nvSpPr>
          <p:cNvPr id="4" name="文本框 3"/>
          <p:cNvSpPr txBox="1"/>
          <p:nvPr>
            <p:custDataLst>
              <p:tags r:id="rId5"/>
            </p:custDataLst>
          </p:nvPr>
        </p:nvSpPr>
        <p:spPr>
          <a:xfrm>
            <a:off x="837565" y="4592320"/>
            <a:ext cx="4761865" cy="1316990"/>
          </a:xfrm>
          <a:prstGeom prst="rect">
            <a:avLst/>
          </a:prstGeom>
          <a:noFill/>
        </p:spPr>
        <p:txBody>
          <a:bodyPr wrap="square" lIns="0" rtlCol="0">
            <a:normAutofit fontScale="80000"/>
            <a:scene3d>
              <a:camera prst="orthographicFront"/>
              <a:lightRig rig="threePt" dir="t"/>
            </a:scene3d>
          </a:bodyPr>
          <a:p>
            <a:pPr algn="l" fontAlgn="auto">
              <a:lnSpc>
                <a:spcPct val="130000"/>
              </a:lnSpc>
              <a:spcAft>
                <a:spcPts val="1000"/>
              </a:spcAft>
            </a:pPr>
            <a:r>
              <a:rPr lang="zh-CN" altLang="en-US" sz="1400" spc="150">
                <a:solidFill>
                  <a:schemeClr val="tx1"/>
                </a:solidFill>
                <a:effectLst/>
                <a:uFillTx/>
                <a:latin typeface="+mn-ea"/>
                <a:sym typeface="+mn-ea"/>
              </a:rPr>
              <a:t>Contents of safety management system: including safety inspection system, safety training system, safety operation procedures, etc.</a:t>
            </a:r>
            <a:endParaRPr lang="zh-CN" altLang="en-US" sz="1400" spc="150">
              <a:solidFill>
                <a:schemeClr val="tx1"/>
              </a:solidFill>
              <a:effectLst/>
              <a:uFillTx/>
              <a:latin typeface="+mn-ea"/>
              <a:sym typeface="+mn-ea"/>
            </a:endParaRPr>
          </a:p>
          <a:p>
            <a:pPr algn="l" fontAlgn="auto">
              <a:lnSpc>
                <a:spcPct val="130000"/>
              </a:lnSpc>
              <a:spcAft>
                <a:spcPts val="1000"/>
              </a:spcAft>
            </a:pPr>
            <a:r>
              <a:rPr lang="zh-CN" altLang="en-US" sz="1400" spc="150">
                <a:solidFill>
                  <a:schemeClr val="tx1"/>
                </a:solidFill>
                <a:effectLst/>
                <a:uFillTx/>
                <a:latin typeface="+mn-ea"/>
                <a:sym typeface="+mn-ea"/>
              </a:rPr>
              <a:t>安全管理制度的内容：包括安全检查制度、安全培训制度、安全操作规程等。</a:t>
            </a:r>
            <a:endParaRPr lang="zh-CN" altLang="en-US" sz="1400" spc="150">
              <a:solidFill>
                <a:schemeClr val="tx1"/>
              </a:solidFill>
              <a:effectLst/>
              <a:uFillTx/>
              <a:latin typeface="+mn-ea"/>
              <a:sym typeface="+mn-ea"/>
            </a:endParaRPr>
          </a:p>
        </p:txBody>
      </p:sp>
      <p:sp>
        <p:nvSpPr>
          <p:cNvPr id="7" name="文本框 6"/>
          <p:cNvSpPr txBox="1"/>
          <p:nvPr>
            <p:custDataLst>
              <p:tags r:id="rId6"/>
            </p:custDataLst>
          </p:nvPr>
        </p:nvSpPr>
        <p:spPr>
          <a:xfrm>
            <a:off x="751205" y="1633220"/>
            <a:ext cx="4925695" cy="1355725"/>
          </a:xfrm>
          <a:prstGeom prst="rect">
            <a:avLst/>
          </a:prstGeom>
          <a:noFill/>
        </p:spPr>
        <p:txBody>
          <a:bodyPr wrap="square" lIns="0" rtlCol="0">
            <a:normAutofit fontScale="80000"/>
            <a:scene3d>
              <a:camera prst="orthographicFront"/>
              <a:lightRig rig="threePt" dir="t"/>
            </a:scene3d>
          </a:bodyPr>
          <a:p>
            <a:pPr algn="l" fontAlgn="auto">
              <a:lnSpc>
                <a:spcPct val="130000"/>
              </a:lnSpc>
              <a:spcAft>
                <a:spcPts val="1000"/>
              </a:spcAft>
            </a:pPr>
            <a:r>
              <a:rPr lang="zh-CN" altLang="en-US" sz="1400" spc="150" dirty="0">
                <a:solidFill>
                  <a:schemeClr val="tx1"/>
                </a:solidFill>
                <a:effectLst/>
                <a:uFillTx/>
                <a:latin typeface="+mn-ea"/>
                <a:sym typeface="+mn-ea"/>
              </a:rPr>
              <a:t>The purpose of establishing safety management system is to ensure the safety in the process of offshore oil replenishment and prevent accidents.</a:t>
            </a:r>
            <a:endParaRPr lang="zh-CN" altLang="en-US" sz="1400" spc="150" dirty="0">
              <a:solidFill>
                <a:schemeClr val="tx1"/>
              </a:solidFill>
              <a:effectLst/>
              <a:uFillTx/>
              <a:latin typeface="+mn-ea"/>
              <a:sym typeface="+mn-ea"/>
            </a:endParaRPr>
          </a:p>
          <a:p>
            <a:pPr algn="l" fontAlgn="auto">
              <a:lnSpc>
                <a:spcPct val="130000"/>
              </a:lnSpc>
              <a:spcAft>
                <a:spcPts val="1000"/>
              </a:spcAft>
            </a:pPr>
            <a:r>
              <a:rPr lang="zh-CN" altLang="en-US" sz="1400" spc="150" dirty="0">
                <a:solidFill>
                  <a:schemeClr val="tx1"/>
                </a:solidFill>
                <a:effectLst/>
                <a:uFillTx/>
                <a:latin typeface="+mn-ea"/>
                <a:sym typeface="+mn-ea"/>
              </a:rPr>
              <a:t>制定安全管理制度的目的：确保远洋油品补给过程中的安全，预防事故发生。</a:t>
            </a:r>
            <a:endParaRPr lang="zh-CN" altLang="en-US" sz="1400" spc="150" dirty="0">
              <a:solidFill>
                <a:schemeClr val="tx1"/>
              </a:solidFill>
              <a:effectLst/>
              <a:uFillTx/>
              <a:latin typeface="+mn-ea"/>
              <a:sym typeface="+mn-ea"/>
            </a:endParaRPr>
          </a:p>
        </p:txBody>
      </p:sp>
      <p:sp>
        <p:nvSpPr>
          <p:cNvPr id="8" name="文本框 7"/>
          <p:cNvSpPr txBox="1"/>
          <p:nvPr>
            <p:custDataLst>
              <p:tags r:id="rId7"/>
            </p:custDataLst>
          </p:nvPr>
        </p:nvSpPr>
        <p:spPr>
          <a:xfrm>
            <a:off x="5844540" y="1633220"/>
            <a:ext cx="5387340" cy="1355725"/>
          </a:xfrm>
          <a:prstGeom prst="rect">
            <a:avLst/>
          </a:prstGeom>
          <a:noFill/>
        </p:spPr>
        <p:txBody>
          <a:bodyPr wrap="square" lIns="0" rtlCol="0">
            <a:normAutofit fontScale="80000"/>
            <a:scene3d>
              <a:camera prst="orthographicFront"/>
              <a:lightRig rig="threePt" dir="t"/>
            </a:scene3d>
          </a:bodyPr>
          <a:p>
            <a:pPr algn="l" fontAlgn="auto">
              <a:lnSpc>
                <a:spcPct val="130000"/>
              </a:lnSpc>
              <a:spcAft>
                <a:spcPts val="1000"/>
              </a:spcAft>
            </a:pPr>
            <a:r>
              <a:rPr lang="zh-CN" altLang="en-US" sz="1400" spc="150">
                <a:solidFill>
                  <a:schemeClr val="tx1"/>
                </a:solidFill>
                <a:effectLst/>
                <a:uFillTx/>
                <a:latin typeface="+mn-ea"/>
                <a:sym typeface="+mn-ea"/>
              </a:rPr>
              <a:t>Execution of safety management system: All employees are required to strictly abide by it, and conduct regular safety inspection and evaluation.</a:t>
            </a:r>
            <a:endParaRPr lang="zh-CN" altLang="en-US" sz="1400" spc="150">
              <a:solidFill>
                <a:schemeClr val="tx1"/>
              </a:solidFill>
              <a:effectLst/>
              <a:uFillTx/>
              <a:latin typeface="+mn-ea"/>
              <a:sym typeface="+mn-ea"/>
            </a:endParaRPr>
          </a:p>
          <a:p>
            <a:pPr algn="l" fontAlgn="auto">
              <a:lnSpc>
                <a:spcPct val="130000"/>
              </a:lnSpc>
              <a:spcAft>
                <a:spcPts val="1000"/>
              </a:spcAft>
            </a:pPr>
            <a:r>
              <a:rPr lang="zh-CN" altLang="en-US" sz="1400" spc="150">
                <a:solidFill>
                  <a:schemeClr val="tx1"/>
                </a:solidFill>
                <a:effectLst/>
                <a:uFillTx/>
                <a:latin typeface="+mn-ea"/>
                <a:sym typeface="+mn-ea"/>
              </a:rPr>
              <a:t>安全管理制度的执行：要求所有员工严格遵守，并定期进行安全检查和评估。</a:t>
            </a:r>
            <a:endParaRPr lang="zh-CN" altLang="en-US" sz="1400" spc="150">
              <a:solidFill>
                <a:schemeClr val="tx1"/>
              </a:solidFill>
              <a:effectLst/>
              <a:uFillTx/>
              <a:latin typeface="+mn-ea"/>
              <a:sym typeface="+mn-ea"/>
            </a:endParaRPr>
          </a:p>
        </p:txBody>
      </p:sp>
      <p:sp>
        <p:nvSpPr>
          <p:cNvPr id="9" name="文本框 8"/>
          <p:cNvSpPr txBox="1"/>
          <p:nvPr>
            <p:custDataLst>
              <p:tags r:id="rId8"/>
            </p:custDataLst>
          </p:nvPr>
        </p:nvSpPr>
        <p:spPr>
          <a:xfrm>
            <a:off x="5944870" y="4592320"/>
            <a:ext cx="5408930" cy="1316990"/>
          </a:xfrm>
          <a:prstGeom prst="rect">
            <a:avLst/>
          </a:prstGeom>
          <a:noFill/>
        </p:spPr>
        <p:txBody>
          <a:bodyPr wrap="square" lIns="0" rtlCol="0">
            <a:normAutofit fontScale="80000"/>
            <a:scene3d>
              <a:camera prst="orthographicFront"/>
              <a:lightRig rig="threePt" dir="t"/>
            </a:scene3d>
          </a:bodyPr>
          <a:p>
            <a:pPr algn="l" fontAlgn="auto">
              <a:lnSpc>
                <a:spcPct val="130000"/>
              </a:lnSpc>
              <a:spcAft>
                <a:spcPts val="1000"/>
              </a:spcAft>
            </a:pPr>
            <a:r>
              <a:rPr lang="zh-CN" altLang="en-US" sz="1400" spc="150">
                <a:solidFill>
                  <a:schemeClr val="tx1"/>
                </a:solidFill>
                <a:effectLst/>
                <a:uFillTx/>
                <a:latin typeface="+mn-ea"/>
                <a:sym typeface="+mn-ea"/>
              </a:rPr>
              <a:t>Improvement of safety management system: According to the actual situation and employee feedback, continuously optimize and improve the safety management system.</a:t>
            </a:r>
            <a:endParaRPr lang="zh-CN" altLang="en-US" sz="1400" spc="150">
              <a:solidFill>
                <a:schemeClr val="tx1"/>
              </a:solidFill>
              <a:effectLst/>
              <a:uFillTx/>
              <a:latin typeface="+mn-ea"/>
              <a:sym typeface="+mn-ea"/>
            </a:endParaRPr>
          </a:p>
          <a:p>
            <a:pPr algn="l" fontAlgn="auto">
              <a:lnSpc>
                <a:spcPct val="130000"/>
              </a:lnSpc>
              <a:spcAft>
                <a:spcPts val="1000"/>
              </a:spcAft>
            </a:pPr>
            <a:r>
              <a:rPr lang="zh-CN" altLang="en-US" sz="1400" spc="150">
                <a:solidFill>
                  <a:schemeClr val="tx1"/>
                </a:solidFill>
                <a:effectLst/>
                <a:uFillTx/>
                <a:latin typeface="+mn-ea"/>
                <a:sym typeface="+mn-ea"/>
              </a:rPr>
              <a:t>安全管理制度的改进：根据实际情况和员工反馈，不断优化和完善安全管理制度。</a:t>
            </a:r>
            <a:endParaRPr lang="zh-CN" altLang="en-US" sz="1400" spc="150">
              <a:solidFill>
                <a:schemeClr val="tx1"/>
              </a:solidFill>
              <a:effectLst/>
              <a:uFillTx/>
              <a:latin typeface="+mn-ea"/>
              <a:sym typeface="+mn-ea"/>
            </a:endParaRPr>
          </a:p>
        </p:txBody>
      </p:sp>
    </p:spTree>
    <p:custDataLst>
      <p:tags r:id="rId9"/>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Emergency response capability</a:t>
            </a:r>
            <a:br>
              <a:rPr lang="zh-CN" altLang="en-US"/>
            </a:br>
            <a:r>
              <a:rPr lang="zh-CN" altLang="en-US"/>
              <a:t>应急处理能力</a:t>
            </a:r>
            <a:endParaRPr lang="zh-CN" altLang="en-US"/>
          </a:p>
        </p:txBody>
      </p:sp>
      <p:sp>
        <p:nvSpPr>
          <p:cNvPr id="21" name="任意多边形 20"/>
          <p:cNvSpPr/>
          <p:nvPr>
            <p:custDataLst>
              <p:tags r:id="rId1"/>
            </p:custDataLst>
          </p:nvPr>
        </p:nvSpPr>
        <p:spPr>
          <a:xfrm rot="2700000">
            <a:off x="1675982" y="1364400"/>
            <a:ext cx="1291603" cy="1293847"/>
          </a:xfrm>
          <a:custGeom>
            <a:avLst/>
            <a:gdLst>
              <a:gd name="connsiteX0" fmla="*/ 131121 w 3124913"/>
              <a:gd name="connsiteY0" fmla="*/ 1249162 h 3130701"/>
              <a:gd name="connsiteX1" fmla="*/ 132370 w 3124913"/>
              <a:gd name="connsiteY1" fmla="*/ 1247913 h 3130701"/>
              <a:gd name="connsiteX2" fmla="*/ 1249163 w 3124913"/>
              <a:gd name="connsiteY2" fmla="*/ 131120 h 3130701"/>
              <a:gd name="connsiteX3" fmla="*/ 1882271 w 3124913"/>
              <a:gd name="connsiteY3" fmla="*/ 131120 h 3130701"/>
              <a:gd name="connsiteX4" fmla="*/ 1882271 w 3124913"/>
              <a:gd name="connsiteY4" fmla="*/ 764228 h 3130701"/>
              <a:gd name="connsiteX5" fmla="*/ 1516049 w 3124913"/>
              <a:gd name="connsiteY5" fmla="*/ 1130450 h 3130701"/>
              <a:gd name="connsiteX6" fmla="*/ 2677238 w 3124913"/>
              <a:gd name="connsiteY6" fmla="*/ 1130450 h 3130701"/>
              <a:gd name="connsiteX7" fmla="*/ 3124913 w 3124913"/>
              <a:gd name="connsiteY7" fmla="*/ 1578125 h 3130701"/>
              <a:gd name="connsiteX8" fmla="*/ 2677238 w 3124913"/>
              <a:gd name="connsiteY8" fmla="*/ 2025800 h 3130701"/>
              <a:gd name="connsiteX9" fmla="*/ 1545864 w 3124913"/>
              <a:gd name="connsiteY9" fmla="*/ 2025800 h 3130701"/>
              <a:gd name="connsiteX10" fmla="*/ 1883520 w 3124913"/>
              <a:gd name="connsiteY10" fmla="*/ 2363456 h 3130701"/>
              <a:gd name="connsiteX11" fmla="*/ 1883520 w 3124913"/>
              <a:gd name="connsiteY11" fmla="*/ 2999063 h 3130701"/>
              <a:gd name="connsiteX12" fmla="*/ 1247913 w 3124913"/>
              <a:gd name="connsiteY12" fmla="*/ 2999063 h 3130701"/>
              <a:gd name="connsiteX13" fmla="*/ 132370 w 3124913"/>
              <a:gd name="connsiteY13" fmla="*/ 1883520 h 3130701"/>
              <a:gd name="connsiteX14" fmla="*/ 131809 w 3124913"/>
              <a:gd name="connsiteY14" fmla="*/ 1882832 h 3130701"/>
              <a:gd name="connsiteX15" fmla="*/ 131121 w 3124913"/>
              <a:gd name="connsiteY15" fmla="*/ 1882270 h 3130701"/>
              <a:gd name="connsiteX16" fmla="*/ 131121 w 3124913"/>
              <a:gd name="connsiteY16" fmla="*/ 1249162 h 313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24913" h="3130701">
                <a:moveTo>
                  <a:pt x="131121" y="1249162"/>
                </a:moveTo>
                <a:lnTo>
                  <a:pt x="132370" y="1247913"/>
                </a:lnTo>
                <a:lnTo>
                  <a:pt x="1249163" y="131120"/>
                </a:lnTo>
                <a:cubicBezTo>
                  <a:pt x="1423991" y="-43707"/>
                  <a:pt x="1707443" y="-43707"/>
                  <a:pt x="1882271" y="131120"/>
                </a:cubicBezTo>
                <a:cubicBezTo>
                  <a:pt x="2057099" y="305948"/>
                  <a:pt x="2057099" y="589401"/>
                  <a:pt x="1882271" y="764228"/>
                </a:cubicBezTo>
                <a:lnTo>
                  <a:pt x="1516049" y="1130450"/>
                </a:lnTo>
                <a:lnTo>
                  <a:pt x="2677238" y="1130450"/>
                </a:lnTo>
                <a:cubicBezTo>
                  <a:pt x="2924482" y="1130450"/>
                  <a:pt x="3124913" y="1330881"/>
                  <a:pt x="3124913" y="1578125"/>
                </a:cubicBezTo>
                <a:cubicBezTo>
                  <a:pt x="3124913" y="1825369"/>
                  <a:pt x="2924482" y="2025800"/>
                  <a:pt x="2677238" y="2025800"/>
                </a:cubicBezTo>
                <a:lnTo>
                  <a:pt x="1545864" y="2025800"/>
                </a:lnTo>
                <a:lnTo>
                  <a:pt x="1883520" y="2363456"/>
                </a:lnTo>
                <a:cubicBezTo>
                  <a:pt x="2059038" y="2538974"/>
                  <a:pt x="2059038" y="2823545"/>
                  <a:pt x="1883520" y="2999063"/>
                </a:cubicBezTo>
                <a:cubicBezTo>
                  <a:pt x="1708002" y="3174581"/>
                  <a:pt x="1423431" y="3174581"/>
                  <a:pt x="1247913" y="2999063"/>
                </a:cubicBezTo>
                <a:lnTo>
                  <a:pt x="132370" y="1883520"/>
                </a:lnTo>
                <a:lnTo>
                  <a:pt x="131809" y="1882832"/>
                </a:lnTo>
                <a:lnTo>
                  <a:pt x="131121" y="1882270"/>
                </a:lnTo>
                <a:cubicBezTo>
                  <a:pt x="-43707" y="1707442"/>
                  <a:pt x="-43707" y="1423990"/>
                  <a:pt x="131121" y="1249162"/>
                </a:cubicBezTo>
                <a:close/>
              </a:path>
            </a:pathLst>
          </a:cu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p>
            <a:pPr algn="ctr">
              <a:lnSpc>
                <a:spcPct val="120000"/>
              </a:lnSpc>
            </a:pPr>
            <a:endParaRPr>
              <a:latin typeface="+mn-ea"/>
              <a:sym typeface="Arial" panose="020B0604020202020204" pitchFamily="34" charset="0"/>
            </a:endParaRPr>
          </a:p>
        </p:txBody>
      </p:sp>
      <p:sp>
        <p:nvSpPr>
          <p:cNvPr id="25" name="文本框 24"/>
          <p:cNvSpPr txBox="1"/>
          <p:nvPr>
            <p:custDataLst>
              <p:tags r:id="rId2"/>
            </p:custDataLst>
          </p:nvPr>
        </p:nvSpPr>
        <p:spPr bwMode="auto">
          <a:xfrm>
            <a:off x="1317531" y="3113403"/>
            <a:ext cx="2008977" cy="3064097"/>
          </a:xfrm>
          <a:prstGeom prst="rect">
            <a:avLst/>
          </a:prstGeom>
          <a:noFill/>
        </p:spPr>
        <p:txBody>
          <a:bodyPr vert="horz" wrap="square" lIns="91440" tIns="45720" rIns="91440" bIns="45720" rtlCol="0" anchor="t" anchorCtr="0">
            <a:normAutofit fontScale="70000"/>
          </a:bodyPr>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Equipped with a professional emergency rescue team with rich rescue experience and skills.</a:t>
            </a:r>
            <a:endParaRPr lang="zh-CN" altLang="en-US" sz="2000" spc="150" dirty="0">
              <a:solidFill>
                <a:schemeClr val="tx1">
                  <a:lumMod val="75000"/>
                  <a:lumOff val="25000"/>
                </a:schemeClr>
              </a:solidFill>
              <a:latin typeface="+mn-ea"/>
              <a:sym typeface="+mn-ea"/>
            </a:endParaRPr>
          </a:p>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配备专业的应急救援队伍，具备丰富的救援经验和技能。</a:t>
            </a:r>
            <a:endParaRPr lang="zh-CN" altLang="en-US" sz="2000" spc="150" dirty="0">
              <a:solidFill>
                <a:schemeClr val="tx1">
                  <a:lumMod val="75000"/>
                  <a:lumOff val="25000"/>
                </a:schemeClr>
              </a:solidFill>
              <a:latin typeface="+mn-ea"/>
              <a:sym typeface="+mn-ea"/>
            </a:endParaRPr>
          </a:p>
        </p:txBody>
      </p:sp>
      <p:sp>
        <p:nvSpPr>
          <p:cNvPr id="43" name="矩形 42"/>
          <p:cNvSpPr/>
          <p:nvPr>
            <p:custDataLst>
              <p:tags r:id="rId3"/>
            </p:custDataLst>
          </p:nvPr>
        </p:nvSpPr>
        <p:spPr>
          <a:xfrm>
            <a:off x="1450558" y="2733328"/>
            <a:ext cx="1742579" cy="123401"/>
          </a:xfrm>
          <a:prstGeom prst="rect">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fontScale="25000"/>
          </a:bodyPr>
          <a:p>
            <a:pPr algn="ctr">
              <a:lnSpc>
                <a:spcPct val="140000"/>
              </a:lnSpc>
            </a:pPr>
            <a:endParaRPr>
              <a:latin typeface="+mn-ea"/>
              <a:sym typeface="Arial" panose="020B0604020202020204" pitchFamily="34" charset="0"/>
            </a:endParaRPr>
          </a:p>
        </p:txBody>
      </p:sp>
      <p:sp>
        <p:nvSpPr>
          <p:cNvPr id="19" name="任意多边形 18"/>
          <p:cNvSpPr/>
          <p:nvPr>
            <p:custDataLst>
              <p:tags r:id="rId4"/>
            </p:custDataLst>
          </p:nvPr>
        </p:nvSpPr>
        <p:spPr>
          <a:xfrm rot="5400000">
            <a:off x="4192345" y="1364400"/>
            <a:ext cx="1291603" cy="1293847"/>
          </a:xfrm>
          <a:custGeom>
            <a:avLst/>
            <a:gdLst>
              <a:gd name="connsiteX0" fmla="*/ 131121 w 3124913"/>
              <a:gd name="connsiteY0" fmla="*/ 1249162 h 3130701"/>
              <a:gd name="connsiteX1" fmla="*/ 132370 w 3124913"/>
              <a:gd name="connsiteY1" fmla="*/ 1247913 h 3130701"/>
              <a:gd name="connsiteX2" fmla="*/ 1249163 w 3124913"/>
              <a:gd name="connsiteY2" fmla="*/ 131120 h 3130701"/>
              <a:gd name="connsiteX3" fmla="*/ 1882271 w 3124913"/>
              <a:gd name="connsiteY3" fmla="*/ 131120 h 3130701"/>
              <a:gd name="connsiteX4" fmla="*/ 1882271 w 3124913"/>
              <a:gd name="connsiteY4" fmla="*/ 764228 h 3130701"/>
              <a:gd name="connsiteX5" fmla="*/ 1516049 w 3124913"/>
              <a:gd name="connsiteY5" fmla="*/ 1130450 h 3130701"/>
              <a:gd name="connsiteX6" fmla="*/ 2677238 w 3124913"/>
              <a:gd name="connsiteY6" fmla="*/ 1130450 h 3130701"/>
              <a:gd name="connsiteX7" fmla="*/ 3124913 w 3124913"/>
              <a:gd name="connsiteY7" fmla="*/ 1578125 h 3130701"/>
              <a:gd name="connsiteX8" fmla="*/ 2677238 w 3124913"/>
              <a:gd name="connsiteY8" fmla="*/ 2025800 h 3130701"/>
              <a:gd name="connsiteX9" fmla="*/ 1545864 w 3124913"/>
              <a:gd name="connsiteY9" fmla="*/ 2025800 h 3130701"/>
              <a:gd name="connsiteX10" fmla="*/ 1883520 w 3124913"/>
              <a:gd name="connsiteY10" fmla="*/ 2363456 h 3130701"/>
              <a:gd name="connsiteX11" fmla="*/ 1883520 w 3124913"/>
              <a:gd name="connsiteY11" fmla="*/ 2999063 h 3130701"/>
              <a:gd name="connsiteX12" fmla="*/ 1247913 w 3124913"/>
              <a:gd name="connsiteY12" fmla="*/ 2999063 h 3130701"/>
              <a:gd name="connsiteX13" fmla="*/ 132370 w 3124913"/>
              <a:gd name="connsiteY13" fmla="*/ 1883520 h 3130701"/>
              <a:gd name="connsiteX14" fmla="*/ 131809 w 3124913"/>
              <a:gd name="connsiteY14" fmla="*/ 1882832 h 3130701"/>
              <a:gd name="connsiteX15" fmla="*/ 131121 w 3124913"/>
              <a:gd name="connsiteY15" fmla="*/ 1882270 h 3130701"/>
              <a:gd name="connsiteX16" fmla="*/ 131121 w 3124913"/>
              <a:gd name="connsiteY16" fmla="*/ 1249162 h 313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24913" h="3130701">
                <a:moveTo>
                  <a:pt x="131121" y="1249162"/>
                </a:moveTo>
                <a:lnTo>
                  <a:pt x="132370" y="1247913"/>
                </a:lnTo>
                <a:lnTo>
                  <a:pt x="1249163" y="131120"/>
                </a:lnTo>
                <a:cubicBezTo>
                  <a:pt x="1423991" y="-43707"/>
                  <a:pt x="1707443" y="-43707"/>
                  <a:pt x="1882271" y="131120"/>
                </a:cubicBezTo>
                <a:cubicBezTo>
                  <a:pt x="2057099" y="305948"/>
                  <a:pt x="2057099" y="589401"/>
                  <a:pt x="1882271" y="764228"/>
                </a:cubicBezTo>
                <a:lnTo>
                  <a:pt x="1516049" y="1130450"/>
                </a:lnTo>
                <a:lnTo>
                  <a:pt x="2677238" y="1130450"/>
                </a:lnTo>
                <a:cubicBezTo>
                  <a:pt x="2924482" y="1130450"/>
                  <a:pt x="3124913" y="1330881"/>
                  <a:pt x="3124913" y="1578125"/>
                </a:cubicBezTo>
                <a:cubicBezTo>
                  <a:pt x="3124913" y="1825369"/>
                  <a:pt x="2924482" y="2025800"/>
                  <a:pt x="2677238" y="2025800"/>
                </a:cubicBezTo>
                <a:lnTo>
                  <a:pt x="1545864" y="2025800"/>
                </a:lnTo>
                <a:lnTo>
                  <a:pt x="1883520" y="2363456"/>
                </a:lnTo>
                <a:cubicBezTo>
                  <a:pt x="2059038" y="2538974"/>
                  <a:pt x="2059038" y="2823545"/>
                  <a:pt x="1883520" y="2999063"/>
                </a:cubicBezTo>
                <a:cubicBezTo>
                  <a:pt x="1708002" y="3174581"/>
                  <a:pt x="1423431" y="3174581"/>
                  <a:pt x="1247913" y="2999063"/>
                </a:cubicBezTo>
                <a:lnTo>
                  <a:pt x="132370" y="1883520"/>
                </a:lnTo>
                <a:lnTo>
                  <a:pt x="131809" y="1882832"/>
                </a:lnTo>
                <a:lnTo>
                  <a:pt x="131121" y="1882270"/>
                </a:lnTo>
                <a:cubicBezTo>
                  <a:pt x="-43707" y="1707442"/>
                  <a:pt x="-43707" y="1423990"/>
                  <a:pt x="131121" y="1249162"/>
                </a:cubicBezTo>
                <a:close/>
              </a:path>
            </a:pathLst>
          </a:cu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p>
            <a:pPr algn="ctr">
              <a:lnSpc>
                <a:spcPct val="120000"/>
              </a:lnSpc>
            </a:pPr>
            <a:endParaRPr>
              <a:latin typeface="+mn-ea"/>
              <a:sym typeface="Arial" panose="020B0604020202020204" pitchFamily="34" charset="0"/>
            </a:endParaRPr>
          </a:p>
        </p:txBody>
      </p:sp>
      <p:sp>
        <p:nvSpPr>
          <p:cNvPr id="28" name="文本框 27"/>
          <p:cNvSpPr txBox="1"/>
          <p:nvPr>
            <p:custDataLst>
              <p:tags r:id="rId5"/>
            </p:custDataLst>
          </p:nvPr>
        </p:nvSpPr>
        <p:spPr bwMode="auto">
          <a:xfrm>
            <a:off x="3833239" y="3113403"/>
            <a:ext cx="2008977" cy="3064097"/>
          </a:xfrm>
          <a:prstGeom prst="rect">
            <a:avLst/>
          </a:prstGeom>
          <a:noFill/>
        </p:spPr>
        <p:txBody>
          <a:bodyPr vert="horz" wrap="square" lIns="91440" tIns="45720" rIns="91440" bIns="45720" rtlCol="0" anchor="t" anchorCtr="0">
            <a:normAutofit fontScale="60000"/>
          </a:bodyPr>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Establish a perfect emergency plan, and formulate corresponding treatment plans for different types of accidents.</a:t>
            </a:r>
            <a:endParaRPr lang="zh-CN" altLang="en-US" sz="2000" spc="150" dirty="0">
              <a:solidFill>
                <a:schemeClr val="tx1">
                  <a:lumMod val="75000"/>
                  <a:lumOff val="25000"/>
                </a:schemeClr>
              </a:solidFill>
              <a:latin typeface="+mn-ea"/>
              <a:sym typeface="+mn-ea"/>
            </a:endParaRPr>
          </a:p>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建立完善的应急预案，针对不同类型的事故制定相应的处理方案。</a:t>
            </a:r>
            <a:endParaRPr lang="zh-CN" altLang="en-US" sz="2000" spc="150" dirty="0">
              <a:solidFill>
                <a:schemeClr val="tx1">
                  <a:lumMod val="75000"/>
                  <a:lumOff val="25000"/>
                </a:schemeClr>
              </a:solidFill>
              <a:latin typeface="+mn-ea"/>
              <a:sym typeface="+mn-ea"/>
            </a:endParaRPr>
          </a:p>
        </p:txBody>
      </p:sp>
      <p:sp>
        <p:nvSpPr>
          <p:cNvPr id="44" name="矩形 43"/>
          <p:cNvSpPr/>
          <p:nvPr>
            <p:custDataLst>
              <p:tags r:id="rId6"/>
            </p:custDataLst>
          </p:nvPr>
        </p:nvSpPr>
        <p:spPr>
          <a:xfrm>
            <a:off x="3966921" y="2733328"/>
            <a:ext cx="1742579" cy="123401"/>
          </a:xfrm>
          <a:prstGeom prst="rect">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fontScale="25000"/>
          </a:bodyPr>
          <a:p>
            <a:pPr algn="ctr">
              <a:lnSpc>
                <a:spcPct val="140000"/>
              </a:lnSpc>
            </a:pPr>
            <a:endParaRPr>
              <a:latin typeface="+mn-ea"/>
              <a:sym typeface="Arial" panose="020B0604020202020204" pitchFamily="34" charset="0"/>
            </a:endParaRPr>
          </a:p>
        </p:txBody>
      </p:sp>
      <p:sp>
        <p:nvSpPr>
          <p:cNvPr id="22" name="任意多边形 21"/>
          <p:cNvSpPr/>
          <p:nvPr>
            <p:custDataLst>
              <p:tags r:id="rId7"/>
            </p:custDataLst>
          </p:nvPr>
        </p:nvSpPr>
        <p:spPr>
          <a:xfrm rot="18900000" flipH="1">
            <a:off x="6708053" y="1364400"/>
            <a:ext cx="1291603" cy="1293847"/>
          </a:xfrm>
          <a:custGeom>
            <a:avLst/>
            <a:gdLst>
              <a:gd name="connsiteX0" fmla="*/ 131121 w 3124913"/>
              <a:gd name="connsiteY0" fmla="*/ 1249162 h 3130701"/>
              <a:gd name="connsiteX1" fmla="*/ 132370 w 3124913"/>
              <a:gd name="connsiteY1" fmla="*/ 1247913 h 3130701"/>
              <a:gd name="connsiteX2" fmla="*/ 1249163 w 3124913"/>
              <a:gd name="connsiteY2" fmla="*/ 131120 h 3130701"/>
              <a:gd name="connsiteX3" fmla="*/ 1882271 w 3124913"/>
              <a:gd name="connsiteY3" fmla="*/ 131120 h 3130701"/>
              <a:gd name="connsiteX4" fmla="*/ 1882271 w 3124913"/>
              <a:gd name="connsiteY4" fmla="*/ 764228 h 3130701"/>
              <a:gd name="connsiteX5" fmla="*/ 1516049 w 3124913"/>
              <a:gd name="connsiteY5" fmla="*/ 1130450 h 3130701"/>
              <a:gd name="connsiteX6" fmla="*/ 2677238 w 3124913"/>
              <a:gd name="connsiteY6" fmla="*/ 1130450 h 3130701"/>
              <a:gd name="connsiteX7" fmla="*/ 3124913 w 3124913"/>
              <a:gd name="connsiteY7" fmla="*/ 1578125 h 3130701"/>
              <a:gd name="connsiteX8" fmla="*/ 2677238 w 3124913"/>
              <a:gd name="connsiteY8" fmla="*/ 2025800 h 3130701"/>
              <a:gd name="connsiteX9" fmla="*/ 1545864 w 3124913"/>
              <a:gd name="connsiteY9" fmla="*/ 2025800 h 3130701"/>
              <a:gd name="connsiteX10" fmla="*/ 1883520 w 3124913"/>
              <a:gd name="connsiteY10" fmla="*/ 2363456 h 3130701"/>
              <a:gd name="connsiteX11" fmla="*/ 1883520 w 3124913"/>
              <a:gd name="connsiteY11" fmla="*/ 2999063 h 3130701"/>
              <a:gd name="connsiteX12" fmla="*/ 1247913 w 3124913"/>
              <a:gd name="connsiteY12" fmla="*/ 2999063 h 3130701"/>
              <a:gd name="connsiteX13" fmla="*/ 132370 w 3124913"/>
              <a:gd name="connsiteY13" fmla="*/ 1883520 h 3130701"/>
              <a:gd name="connsiteX14" fmla="*/ 131809 w 3124913"/>
              <a:gd name="connsiteY14" fmla="*/ 1882832 h 3130701"/>
              <a:gd name="connsiteX15" fmla="*/ 131121 w 3124913"/>
              <a:gd name="connsiteY15" fmla="*/ 1882270 h 3130701"/>
              <a:gd name="connsiteX16" fmla="*/ 131121 w 3124913"/>
              <a:gd name="connsiteY16" fmla="*/ 1249162 h 313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24913" h="3130701">
                <a:moveTo>
                  <a:pt x="131121" y="1249162"/>
                </a:moveTo>
                <a:lnTo>
                  <a:pt x="132370" y="1247913"/>
                </a:lnTo>
                <a:lnTo>
                  <a:pt x="1249163" y="131120"/>
                </a:lnTo>
                <a:cubicBezTo>
                  <a:pt x="1423991" y="-43707"/>
                  <a:pt x="1707443" y="-43707"/>
                  <a:pt x="1882271" y="131120"/>
                </a:cubicBezTo>
                <a:cubicBezTo>
                  <a:pt x="2057099" y="305948"/>
                  <a:pt x="2057099" y="589401"/>
                  <a:pt x="1882271" y="764228"/>
                </a:cubicBezTo>
                <a:lnTo>
                  <a:pt x="1516049" y="1130450"/>
                </a:lnTo>
                <a:lnTo>
                  <a:pt x="2677238" y="1130450"/>
                </a:lnTo>
                <a:cubicBezTo>
                  <a:pt x="2924482" y="1130450"/>
                  <a:pt x="3124913" y="1330881"/>
                  <a:pt x="3124913" y="1578125"/>
                </a:cubicBezTo>
                <a:cubicBezTo>
                  <a:pt x="3124913" y="1825369"/>
                  <a:pt x="2924482" y="2025800"/>
                  <a:pt x="2677238" y="2025800"/>
                </a:cubicBezTo>
                <a:lnTo>
                  <a:pt x="1545864" y="2025800"/>
                </a:lnTo>
                <a:lnTo>
                  <a:pt x="1883520" y="2363456"/>
                </a:lnTo>
                <a:cubicBezTo>
                  <a:pt x="2059038" y="2538974"/>
                  <a:pt x="2059038" y="2823545"/>
                  <a:pt x="1883520" y="2999063"/>
                </a:cubicBezTo>
                <a:cubicBezTo>
                  <a:pt x="1708002" y="3174581"/>
                  <a:pt x="1423431" y="3174581"/>
                  <a:pt x="1247913" y="2999063"/>
                </a:cubicBezTo>
                <a:lnTo>
                  <a:pt x="132370" y="1883520"/>
                </a:lnTo>
                <a:lnTo>
                  <a:pt x="131809" y="1882832"/>
                </a:lnTo>
                <a:lnTo>
                  <a:pt x="131121" y="1882270"/>
                </a:lnTo>
                <a:cubicBezTo>
                  <a:pt x="-43707" y="1707442"/>
                  <a:pt x="-43707" y="1423990"/>
                  <a:pt x="131121" y="1249162"/>
                </a:cubicBezTo>
                <a:close/>
              </a:path>
            </a:pathLst>
          </a:custGeom>
          <a:solidFill>
            <a:schemeClr val="accent3"/>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p>
            <a:pPr algn="ctr">
              <a:lnSpc>
                <a:spcPct val="120000"/>
              </a:lnSpc>
            </a:pPr>
            <a:endParaRPr>
              <a:latin typeface="+mn-ea"/>
              <a:sym typeface="Arial" panose="020B0604020202020204" pitchFamily="34" charset="0"/>
            </a:endParaRPr>
          </a:p>
        </p:txBody>
      </p:sp>
      <p:sp>
        <p:nvSpPr>
          <p:cNvPr id="31" name="文本框 30"/>
          <p:cNvSpPr txBox="1"/>
          <p:nvPr>
            <p:custDataLst>
              <p:tags r:id="rId8"/>
            </p:custDataLst>
          </p:nvPr>
        </p:nvSpPr>
        <p:spPr bwMode="auto">
          <a:xfrm>
            <a:off x="6349602" y="3113403"/>
            <a:ext cx="2008977" cy="3064097"/>
          </a:xfrm>
          <a:prstGeom prst="rect">
            <a:avLst/>
          </a:prstGeom>
          <a:noFill/>
        </p:spPr>
        <p:txBody>
          <a:bodyPr vert="horz" wrap="square" lIns="91440" tIns="45720" rIns="91440" bIns="45720" rtlCol="0" anchor="t" anchorCtr="0">
            <a:normAutofit fontScale="60000"/>
          </a:bodyPr>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Equipped with advanced emergency rescue equipment to ensure rapid response and effective disposal in case of accidents.配备先进的应急救援设备，确保在事故发生时能够迅速响应并有效处置。</a:t>
            </a:r>
            <a:endParaRPr lang="zh-CN" altLang="en-US" sz="2000" spc="150" dirty="0">
              <a:solidFill>
                <a:schemeClr val="tx1">
                  <a:lumMod val="75000"/>
                  <a:lumOff val="25000"/>
                </a:schemeClr>
              </a:solidFill>
              <a:latin typeface="+mn-ea"/>
              <a:sym typeface="+mn-ea"/>
            </a:endParaRPr>
          </a:p>
        </p:txBody>
      </p:sp>
      <p:sp>
        <p:nvSpPr>
          <p:cNvPr id="45" name="矩形 44"/>
          <p:cNvSpPr/>
          <p:nvPr>
            <p:custDataLst>
              <p:tags r:id="rId9"/>
            </p:custDataLst>
          </p:nvPr>
        </p:nvSpPr>
        <p:spPr>
          <a:xfrm>
            <a:off x="6481973" y="2733328"/>
            <a:ext cx="1742579" cy="123401"/>
          </a:xfrm>
          <a:prstGeom prst="rect">
            <a:avLst/>
          </a:prstGeom>
          <a:solidFill>
            <a:schemeClr val="accent3"/>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fontScale="25000"/>
          </a:bodyPr>
          <a:p>
            <a:pPr algn="ctr">
              <a:lnSpc>
                <a:spcPct val="140000"/>
              </a:lnSpc>
            </a:pPr>
            <a:endParaRPr>
              <a:latin typeface="+mn-ea"/>
              <a:sym typeface="Arial" panose="020B0604020202020204" pitchFamily="34" charset="0"/>
            </a:endParaRPr>
          </a:p>
        </p:txBody>
      </p:sp>
      <p:sp>
        <p:nvSpPr>
          <p:cNvPr id="23" name="任意多边形 22"/>
          <p:cNvSpPr/>
          <p:nvPr>
            <p:custDataLst>
              <p:tags r:id="rId10"/>
            </p:custDataLst>
          </p:nvPr>
        </p:nvSpPr>
        <p:spPr>
          <a:xfrm rot="2700000" flipH="1" flipV="1">
            <a:off x="9223761" y="1364400"/>
            <a:ext cx="1291603" cy="1293847"/>
          </a:xfrm>
          <a:custGeom>
            <a:avLst/>
            <a:gdLst>
              <a:gd name="connsiteX0" fmla="*/ 131121 w 3124913"/>
              <a:gd name="connsiteY0" fmla="*/ 1249162 h 3130701"/>
              <a:gd name="connsiteX1" fmla="*/ 132370 w 3124913"/>
              <a:gd name="connsiteY1" fmla="*/ 1247913 h 3130701"/>
              <a:gd name="connsiteX2" fmla="*/ 1249163 w 3124913"/>
              <a:gd name="connsiteY2" fmla="*/ 131120 h 3130701"/>
              <a:gd name="connsiteX3" fmla="*/ 1882271 w 3124913"/>
              <a:gd name="connsiteY3" fmla="*/ 131120 h 3130701"/>
              <a:gd name="connsiteX4" fmla="*/ 1882271 w 3124913"/>
              <a:gd name="connsiteY4" fmla="*/ 764228 h 3130701"/>
              <a:gd name="connsiteX5" fmla="*/ 1516049 w 3124913"/>
              <a:gd name="connsiteY5" fmla="*/ 1130450 h 3130701"/>
              <a:gd name="connsiteX6" fmla="*/ 2677238 w 3124913"/>
              <a:gd name="connsiteY6" fmla="*/ 1130450 h 3130701"/>
              <a:gd name="connsiteX7" fmla="*/ 3124913 w 3124913"/>
              <a:gd name="connsiteY7" fmla="*/ 1578125 h 3130701"/>
              <a:gd name="connsiteX8" fmla="*/ 2677238 w 3124913"/>
              <a:gd name="connsiteY8" fmla="*/ 2025800 h 3130701"/>
              <a:gd name="connsiteX9" fmla="*/ 1545864 w 3124913"/>
              <a:gd name="connsiteY9" fmla="*/ 2025800 h 3130701"/>
              <a:gd name="connsiteX10" fmla="*/ 1883520 w 3124913"/>
              <a:gd name="connsiteY10" fmla="*/ 2363456 h 3130701"/>
              <a:gd name="connsiteX11" fmla="*/ 1883520 w 3124913"/>
              <a:gd name="connsiteY11" fmla="*/ 2999063 h 3130701"/>
              <a:gd name="connsiteX12" fmla="*/ 1247913 w 3124913"/>
              <a:gd name="connsiteY12" fmla="*/ 2999063 h 3130701"/>
              <a:gd name="connsiteX13" fmla="*/ 132370 w 3124913"/>
              <a:gd name="connsiteY13" fmla="*/ 1883520 h 3130701"/>
              <a:gd name="connsiteX14" fmla="*/ 131809 w 3124913"/>
              <a:gd name="connsiteY14" fmla="*/ 1882832 h 3130701"/>
              <a:gd name="connsiteX15" fmla="*/ 131121 w 3124913"/>
              <a:gd name="connsiteY15" fmla="*/ 1882270 h 3130701"/>
              <a:gd name="connsiteX16" fmla="*/ 131121 w 3124913"/>
              <a:gd name="connsiteY16" fmla="*/ 1249162 h 313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24913" h="3130701">
                <a:moveTo>
                  <a:pt x="131121" y="1249162"/>
                </a:moveTo>
                <a:lnTo>
                  <a:pt x="132370" y="1247913"/>
                </a:lnTo>
                <a:lnTo>
                  <a:pt x="1249163" y="131120"/>
                </a:lnTo>
                <a:cubicBezTo>
                  <a:pt x="1423991" y="-43707"/>
                  <a:pt x="1707443" y="-43707"/>
                  <a:pt x="1882271" y="131120"/>
                </a:cubicBezTo>
                <a:cubicBezTo>
                  <a:pt x="2057099" y="305948"/>
                  <a:pt x="2057099" y="589401"/>
                  <a:pt x="1882271" y="764228"/>
                </a:cubicBezTo>
                <a:lnTo>
                  <a:pt x="1516049" y="1130450"/>
                </a:lnTo>
                <a:lnTo>
                  <a:pt x="2677238" y="1130450"/>
                </a:lnTo>
                <a:cubicBezTo>
                  <a:pt x="2924482" y="1130450"/>
                  <a:pt x="3124913" y="1330881"/>
                  <a:pt x="3124913" y="1578125"/>
                </a:cubicBezTo>
                <a:cubicBezTo>
                  <a:pt x="3124913" y="1825369"/>
                  <a:pt x="2924482" y="2025800"/>
                  <a:pt x="2677238" y="2025800"/>
                </a:cubicBezTo>
                <a:lnTo>
                  <a:pt x="1545864" y="2025800"/>
                </a:lnTo>
                <a:lnTo>
                  <a:pt x="1883520" y="2363456"/>
                </a:lnTo>
                <a:cubicBezTo>
                  <a:pt x="2059038" y="2538974"/>
                  <a:pt x="2059038" y="2823545"/>
                  <a:pt x="1883520" y="2999063"/>
                </a:cubicBezTo>
                <a:cubicBezTo>
                  <a:pt x="1708002" y="3174581"/>
                  <a:pt x="1423431" y="3174581"/>
                  <a:pt x="1247913" y="2999063"/>
                </a:cubicBezTo>
                <a:lnTo>
                  <a:pt x="132370" y="1883520"/>
                </a:lnTo>
                <a:lnTo>
                  <a:pt x="131809" y="1882832"/>
                </a:lnTo>
                <a:lnTo>
                  <a:pt x="131121" y="1882270"/>
                </a:lnTo>
                <a:cubicBezTo>
                  <a:pt x="-43707" y="1707442"/>
                  <a:pt x="-43707" y="1423990"/>
                  <a:pt x="131121" y="1249162"/>
                </a:cubicBezTo>
                <a:close/>
              </a:path>
            </a:pathLst>
          </a:cu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p>
            <a:pPr algn="ctr">
              <a:lnSpc>
                <a:spcPct val="120000"/>
              </a:lnSpc>
            </a:pPr>
            <a:endParaRPr>
              <a:latin typeface="+mn-ea"/>
              <a:sym typeface="Arial" panose="020B0604020202020204" pitchFamily="34" charset="0"/>
            </a:endParaRPr>
          </a:p>
        </p:txBody>
      </p:sp>
      <p:sp>
        <p:nvSpPr>
          <p:cNvPr id="34" name="文本框 33"/>
          <p:cNvSpPr txBox="1"/>
          <p:nvPr>
            <p:custDataLst>
              <p:tags r:id="rId11"/>
            </p:custDataLst>
          </p:nvPr>
        </p:nvSpPr>
        <p:spPr bwMode="auto">
          <a:xfrm>
            <a:off x="8865310" y="3113403"/>
            <a:ext cx="2008977" cy="3064097"/>
          </a:xfrm>
          <a:prstGeom prst="rect">
            <a:avLst/>
          </a:prstGeom>
          <a:noFill/>
        </p:spPr>
        <p:txBody>
          <a:bodyPr vert="horz" wrap="square" lIns="91440" tIns="45720" rIns="91440" bIns="45720" rtlCol="0" anchor="t" anchorCtr="0">
            <a:normAutofit fontScale="60000"/>
          </a:bodyPr>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Establish a cooperative relationship with relevant emergency rescue agencies to ensure that external support can be obtained when necessary</a:t>
            </a:r>
            <a:endParaRPr lang="zh-CN" altLang="en-US" sz="2000" spc="150" dirty="0">
              <a:solidFill>
                <a:schemeClr val="tx1">
                  <a:lumMod val="75000"/>
                  <a:lumOff val="25000"/>
                </a:schemeClr>
              </a:solidFill>
              <a:latin typeface="+mn-ea"/>
              <a:sym typeface="+mn-ea"/>
            </a:endParaRPr>
          </a:p>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与相关应急救援机构建立合作关系，确保在必要时能够得到外部支援。</a:t>
            </a:r>
            <a:endParaRPr lang="zh-CN" altLang="en-US" sz="2000" spc="150" dirty="0">
              <a:solidFill>
                <a:schemeClr val="tx1">
                  <a:lumMod val="75000"/>
                  <a:lumOff val="25000"/>
                </a:schemeClr>
              </a:solidFill>
              <a:latin typeface="+mn-ea"/>
              <a:sym typeface="+mn-ea"/>
            </a:endParaRPr>
          </a:p>
        </p:txBody>
      </p:sp>
      <p:sp>
        <p:nvSpPr>
          <p:cNvPr id="46" name="矩形 45"/>
          <p:cNvSpPr/>
          <p:nvPr>
            <p:custDataLst>
              <p:tags r:id="rId12"/>
            </p:custDataLst>
          </p:nvPr>
        </p:nvSpPr>
        <p:spPr>
          <a:xfrm>
            <a:off x="8998337" y="2733328"/>
            <a:ext cx="1742579" cy="123401"/>
          </a:xfrm>
          <a:prstGeom prst="rect">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fontScale="25000"/>
          </a:bodyPr>
          <a:p>
            <a:pPr algn="ctr">
              <a:lnSpc>
                <a:spcPct val="140000"/>
              </a:lnSpc>
            </a:pPr>
            <a:endParaRPr>
              <a:latin typeface="+mn-ea"/>
              <a:sym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Risk assessment and control</a:t>
            </a:r>
            <a:br>
              <a:rPr lang="zh-CN" altLang="en-US"/>
            </a:br>
            <a:r>
              <a:rPr lang="zh-CN" altLang="en-US"/>
              <a:t>风险评估与控制</a:t>
            </a:r>
            <a:endParaRPr lang="zh-CN" altLang="en-US"/>
          </a:p>
        </p:txBody>
      </p:sp>
      <p:sp>
        <p:nvSpPr>
          <p:cNvPr id="4" name="矩形 3"/>
          <p:cNvSpPr/>
          <p:nvPr>
            <p:custDataLst>
              <p:tags r:id="rId1"/>
            </p:custDataLst>
          </p:nvPr>
        </p:nvSpPr>
        <p:spPr>
          <a:xfrm>
            <a:off x="1564041" y="1364400"/>
            <a:ext cx="9598208" cy="1055296"/>
          </a:xfrm>
          <a:prstGeom prst="rect">
            <a:avLst/>
          </a:prstGeom>
          <a:solidFill>
            <a:schemeClr val="accent1">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14" name="矩形 13"/>
          <p:cNvSpPr/>
          <p:nvPr>
            <p:custDataLst>
              <p:tags r:id="rId2"/>
            </p:custDataLst>
          </p:nvPr>
        </p:nvSpPr>
        <p:spPr>
          <a:xfrm>
            <a:off x="1029812" y="1364400"/>
            <a:ext cx="260300" cy="1055296"/>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custDataLst>
              <p:tags r:id="rId3"/>
            </p:custDataLst>
          </p:nvPr>
        </p:nvSpPr>
        <p:spPr>
          <a:xfrm>
            <a:off x="1838861" y="1455579"/>
            <a:ext cx="9183796" cy="872991"/>
          </a:xfrm>
          <a:prstGeom prst="rect">
            <a:avLst/>
          </a:prstGeom>
          <a:noFill/>
        </p:spPr>
        <p:txBody>
          <a:bodyPr vert="horz" wrap="square" lIns="91440" tIns="45720" rIns="91440" bIns="45720" rtlCol="0" anchor="ctr" anchorCtr="0">
            <a:normAutofit fontScale="6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Risk assessment: Identify, analyze and evaluate the potential risks in the process of offshore oil replenishment, and determine the nature and degree of risks.</a:t>
            </a:r>
            <a:endParaRPr lang="zh-CN" altLang="en-US" sz="2000" spc="150" dirty="0">
              <a:solidFill>
                <a:schemeClr val="tx1">
                  <a:lumMod val="85000"/>
                  <a:lumOff val="15000"/>
                </a:schemeClr>
              </a:solidFill>
              <a:latin typeface="+mn-ea"/>
              <a:sym typeface="+mn-ea"/>
            </a:endParaRPr>
          </a:p>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风险评估：对远洋油品补给过程中的潜在风险进行识别、分析和评估，确定风险的性质和程度。</a:t>
            </a:r>
            <a:endParaRPr lang="zh-CN" altLang="en-US" sz="2000" spc="150" dirty="0">
              <a:solidFill>
                <a:schemeClr val="tx1">
                  <a:lumMod val="85000"/>
                  <a:lumOff val="15000"/>
                </a:schemeClr>
              </a:solidFill>
              <a:latin typeface="+mn-ea"/>
              <a:sym typeface="+mn-ea"/>
            </a:endParaRPr>
          </a:p>
        </p:txBody>
      </p:sp>
      <p:sp>
        <p:nvSpPr>
          <p:cNvPr id="40" name="矩形 39"/>
          <p:cNvSpPr/>
          <p:nvPr>
            <p:custDataLst>
              <p:tags r:id="rId4"/>
            </p:custDataLst>
          </p:nvPr>
        </p:nvSpPr>
        <p:spPr>
          <a:xfrm>
            <a:off x="1564041" y="2617142"/>
            <a:ext cx="9598208" cy="1055296"/>
          </a:xfrm>
          <a:prstGeom prst="rect">
            <a:avLst/>
          </a:prstGeom>
          <a:solidFill>
            <a:schemeClr val="accent2">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6" name="矩形 5"/>
          <p:cNvSpPr/>
          <p:nvPr>
            <p:custDataLst>
              <p:tags r:id="rId5"/>
            </p:custDataLst>
          </p:nvPr>
        </p:nvSpPr>
        <p:spPr>
          <a:xfrm>
            <a:off x="1029812" y="2617142"/>
            <a:ext cx="260300" cy="1055296"/>
          </a:xfrm>
          <a:prstGeom prst="rect">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42" name="文本框 41"/>
          <p:cNvSpPr txBox="1"/>
          <p:nvPr>
            <p:custDataLst>
              <p:tags r:id="rId6"/>
            </p:custDataLst>
          </p:nvPr>
        </p:nvSpPr>
        <p:spPr>
          <a:xfrm>
            <a:off x="1838861" y="2708320"/>
            <a:ext cx="9183796" cy="872991"/>
          </a:xfrm>
          <a:prstGeom prst="rect">
            <a:avLst/>
          </a:prstGeom>
          <a:noFill/>
        </p:spPr>
        <p:txBody>
          <a:bodyPr vert="horz" wrap="square" lIns="91440" tIns="45720" rIns="91440" bIns="45720" rtlCol="0" anchor="ctr" anchorCtr="0">
            <a:normAutofit fontScale="6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Control measures: According to the results of risk assessment, formulate corresponding control measures to reduce or eliminate risks and ensure the safety of offshore oil replenishment.</a:t>
            </a:r>
            <a:endParaRPr lang="zh-CN" altLang="en-US" sz="2000" spc="150" dirty="0">
              <a:solidFill>
                <a:schemeClr val="tx1">
                  <a:lumMod val="85000"/>
                  <a:lumOff val="15000"/>
                </a:schemeClr>
              </a:solidFill>
              <a:latin typeface="+mn-ea"/>
              <a:sym typeface="+mn-ea"/>
            </a:endParaRPr>
          </a:p>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控制措施：根据风险评估结果，制定相应的控制措施，降低或消除风险，确保远洋油品补给的安全。</a:t>
            </a:r>
            <a:endParaRPr lang="zh-CN" altLang="en-US" sz="2000" spc="150" dirty="0">
              <a:solidFill>
                <a:schemeClr val="tx1">
                  <a:lumMod val="85000"/>
                  <a:lumOff val="15000"/>
                </a:schemeClr>
              </a:solidFill>
              <a:latin typeface="+mn-ea"/>
              <a:sym typeface="+mn-ea"/>
            </a:endParaRPr>
          </a:p>
        </p:txBody>
      </p:sp>
      <p:sp>
        <p:nvSpPr>
          <p:cNvPr id="13" name="矩形 12"/>
          <p:cNvSpPr/>
          <p:nvPr>
            <p:custDataLst>
              <p:tags r:id="rId7"/>
            </p:custDataLst>
          </p:nvPr>
        </p:nvSpPr>
        <p:spPr>
          <a:xfrm>
            <a:off x="1564041" y="3869884"/>
            <a:ext cx="9598208" cy="1055296"/>
          </a:xfrm>
          <a:prstGeom prst="rect">
            <a:avLst/>
          </a:prstGeom>
          <a:solidFill>
            <a:schemeClr val="accent3">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18" name="矩形 17"/>
          <p:cNvSpPr/>
          <p:nvPr>
            <p:custDataLst>
              <p:tags r:id="rId8"/>
            </p:custDataLst>
          </p:nvPr>
        </p:nvSpPr>
        <p:spPr>
          <a:xfrm>
            <a:off x="1029812" y="3869884"/>
            <a:ext cx="260300" cy="1055296"/>
          </a:xfrm>
          <a:prstGeom prst="rect">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20" name="文本框 19"/>
          <p:cNvSpPr txBox="1"/>
          <p:nvPr>
            <p:custDataLst>
              <p:tags r:id="rId9"/>
            </p:custDataLst>
          </p:nvPr>
        </p:nvSpPr>
        <p:spPr>
          <a:xfrm>
            <a:off x="1838861" y="3961062"/>
            <a:ext cx="9183796" cy="872991"/>
          </a:xfrm>
          <a:prstGeom prst="rect">
            <a:avLst/>
          </a:prstGeom>
          <a:noFill/>
        </p:spPr>
        <p:txBody>
          <a:bodyPr vert="horz" wrap="square" lIns="91440" tIns="45720" rIns="91440" bIns="45720" rtlCol="0" anchor="ctr" anchorCtr="0">
            <a:normAutofit fontScale="5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Monitoring and updating: Monitor the implementation of control measures, conduct regular risk assessment, and adjust control measures in time to ensure the continuous effectiveness of the safety and security system.</a:t>
            </a:r>
            <a:endParaRPr lang="zh-CN" altLang="en-US" sz="2000" spc="150" dirty="0">
              <a:solidFill>
                <a:schemeClr val="tx1">
                  <a:lumMod val="85000"/>
                  <a:lumOff val="15000"/>
                </a:schemeClr>
              </a:solidFill>
              <a:latin typeface="+mn-ea"/>
              <a:sym typeface="+mn-ea"/>
            </a:endParaRPr>
          </a:p>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监控与更新：对控制措施的实施进行监控，定期进行风险评估，及时调整控制措施，确保安全保障体系的持续有效性。</a:t>
            </a:r>
            <a:endParaRPr lang="zh-CN" altLang="en-US" sz="2000" spc="150" dirty="0">
              <a:solidFill>
                <a:schemeClr val="tx1">
                  <a:lumMod val="85000"/>
                  <a:lumOff val="15000"/>
                </a:schemeClr>
              </a:solidFill>
              <a:latin typeface="+mn-ea"/>
              <a:sym typeface="+mn-ea"/>
            </a:endParaRPr>
          </a:p>
        </p:txBody>
      </p:sp>
      <p:sp>
        <p:nvSpPr>
          <p:cNvPr id="50" name="矩形 49"/>
          <p:cNvSpPr/>
          <p:nvPr>
            <p:custDataLst>
              <p:tags r:id="rId10"/>
            </p:custDataLst>
          </p:nvPr>
        </p:nvSpPr>
        <p:spPr>
          <a:xfrm>
            <a:off x="1564041" y="5121984"/>
            <a:ext cx="9598208" cy="1055296"/>
          </a:xfrm>
          <a:prstGeom prst="rect">
            <a:avLst/>
          </a:prstGeom>
          <a:solidFill>
            <a:schemeClr val="accent4">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27" name="矩形 26"/>
          <p:cNvSpPr/>
          <p:nvPr>
            <p:custDataLst>
              <p:tags r:id="rId11"/>
            </p:custDataLst>
          </p:nvPr>
        </p:nvSpPr>
        <p:spPr>
          <a:xfrm>
            <a:off x="1029812" y="5121984"/>
            <a:ext cx="260300" cy="1055296"/>
          </a:xfrm>
          <a:prstGeom prst="rect">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28" name="文本框 27"/>
          <p:cNvSpPr txBox="1"/>
          <p:nvPr>
            <p:custDataLst>
              <p:tags r:id="rId12"/>
            </p:custDataLst>
          </p:nvPr>
        </p:nvSpPr>
        <p:spPr>
          <a:xfrm>
            <a:off x="1838861" y="5213162"/>
            <a:ext cx="9183796" cy="872991"/>
          </a:xfrm>
          <a:prstGeom prst="rect">
            <a:avLst/>
          </a:prstGeom>
          <a:noFill/>
        </p:spPr>
        <p:txBody>
          <a:bodyPr vert="horz" wrap="square" lIns="91440" tIns="45720" rIns="91440" bIns="45720" rtlCol="0" anchor="ctr" anchorCtr="0">
            <a:normAutofit fontScale="5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Emergency plan: Make emergency plan for major risks, define emergency disposal process and responsible person, ensure rapid response in emergency and minimize losses.</a:t>
            </a:r>
            <a:endParaRPr lang="zh-CN" altLang="en-US" sz="2000" spc="150" dirty="0">
              <a:solidFill>
                <a:schemeClr val="tx1">
                  <a:lumMod val="85000"/>
                  <a:lumOff val="15000"/>
                </a:schemeClr>
              </a:solidFill>
              <a:latin typeface="+mn-ea"/>
              <a:sym typeface="+mn-ea"/>
            </a:endParaRPr>
          </a:p>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应急预案：制定针对重大风险的应急预案，明确应急处置流程和责任人，确保在紧急情况下能够迅速响应，最大程度地减少损失。</a:t>
            </a:r>
            <a:endParaRPr lang="zh-CN" altLang="en-US" sz="2000" spc="150" dirty="0">
              <a:solidFill>
                <a:schemeClr val="tx1">
                  <a:lumMod val="85000"/>
                  <a:lumOff val="15000"/>
                </a:schemeClr>
              </a:solidFill>
              <a:latin typeface="+mn-ea"/>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圆角 8"/>
          <p:cNvSpPr/>
          <p:nvPr>
            <p:custDataLst>
              <p:tags r:id="rId1"/>
            </p:custDataLst>
          </p:nvPr>
        </p:nvSpPr>
        <p:spPr>
          <a:xfrm>
            <a:off x="635285" y="2900363"/>
            <a:ext cx="10921429" cy="3715122"/>
          </a:xfrm>
          <a:prstGeom prst="roundRect">
            <a:avLst>
              <a:gd name="adj" fmla="val 4409"/>
            </a:avLst>
          </a:prstGeom>
          <a:solidFill>
            <a:schemeClr val="bg1">
              <a:lumMod val="85000"/>
              <a:lumOff val="15000"/>
            </a:schemeClr>
          </a:solidFill>
          <a:ln w="6350">
            <a:solidFill>
              <a:schemeClr val="bg1">
                <a:lumMod val="50000"/>
                <a:lumOff val="50000"/>
              </a:schemeClr>
            </a:solidFill>
            <a:prstDash val="solid"/>
          </a:ln>
          <a:effectLst>
            <a:outerShdw blurRad="190500" dist="88900" algn="ctr" rotWithShape="0">
              <a:schemeClr val="bg2">
                <a:lumMod val="50000"/>
                <a:alpha val="2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ea typeface="微软雅黑" panose="020B0503020204020204" charset="-122"/>
              <a:cs typeface="微软雅黑" panose="020B0503020204020204" charset="-122"/>
            </a:endParaRPr>
          </a:p>
        </p:txBody>
      </p:sp>
      <p:sp>
        <p:nvSpPr>
          <p:cNvPr id="4" name="标题"/>
          <p:cNvSpPr>
            <a:spLocks noGrp="1"/>
          </p:cNvSpPr>
          <p:nvPr>
            <p:ph type="title"/>
            <p:custDataLst>
              <p:tags r:id="rId2"/>
            </p:custDataLst>
          </p:nvPr>
        </p:nvSpPr>
        <p:spPr>
          <a:xfrm>
            <a:off x="3342640" y="885825"/>
            <a:ext cx="5425440" cy="2014220"/>
          </a:xfrm>
        </p:spPr>
        <p:txBody>
          <a:bodyPr/>
          <a:lstStyle/>
          <a:p>
            <a:r>
              <a:rPr lang="en-US" altLang="zh-CN" dirty="0"/>
              <a:t>DIRECTORY                           -----</a:t>
            </a:r>
            <a:r>
              <a:rPr lang="zh-CN" altLang="en-US" dirty="0"/>
              <a:t>目录</a:t>
            </a:r>
            <a:r>
              <a:rPr lang="en-US" altLang="zh-CN" dirty="0"/>
              <a:t>----   </a:t>
            </a:r>
            <a:endParaRPr lang="en-US" altLang="zh-CN" dirty="0"/>
          </a:p>
        </p:txBody>
      </p:sp>
      <p:sp>
        <p:nvSpPr>
          <p:cNvPr id="6" name="序号"/>
          <p:cNvSpPr txBox="1"/>
          <p:nvPr>
            <p:custDataLst>
              <p:tags r:id="rId3"/>
            </p:custDataLst>
          </p:nvPr>
        </p:nvSpPr>
        <p:spPr>
          <a:xfrm>
            <a:off x="1399930" y="3270990"/>
            <a:ext cx="1184391" cy="365761"/>
          </a:xfrm>
          <a:prstGeom prst="roundRect">
            <a:avLst>
              <a:gd name="adj" fmla="val 50000"/>
            </a:avLst>
          </a:prstGeom>
          <a:gradFill flip="none" rotWithShape="1">
            <a:gsLst>
              <a:gs pos="0">
                <a:schemeClr val="accent2"/>
              </a:gs>
              <a:gs pos="100000">
                <a:schemeClr val="accent4"/>
              </a:gs>
            </a:gsLst>
            <a:lin ang="2700000" scaled="0"/>
            <a:tileRect/>
          </a:gradFill>
        </p:spPr>
        <p:txBody>
          <a:bodyPr wrap="square" lIns="0" tIns="0" rIns="0" bIns="0" rtlCol="0" anchor="ctr" anchorCtr="0">
            <a:normAutofit/>
          </a:bodyPr>
          <a:lstStyle/>
          <a:p>
            <a:pPr algn="ctr">
              <a:lnSpc>
                <a:spcPct val="100000"/>
              </a:lnSpc>
            </a:pPr>
            <a:r>
              <a:rPr lang="en-US" sz="1200" dirty="0">
                <a:solidFill>
                  <a:schemeClr val="dk1">
                    <a:lumMod val="100000"/>
                  </a:schemeClr>
                </a:solidFill>
                <a:latin typeface="+mj-ea"/>
                <a:ea typeface="+mj-ea"/>
              </a:rPr>
              <a:t>P</a:t>
            </a:r>
            <a:r>
              <a:rPr lang="en-US" altLang="zh-CN" sz="1200" dirty="0">
                <a:solidFill>
                  <a:schemeClr val="dk1">
                    <a:lumMod val="100000"/>
                  </a:schemeClr>
                </a:solidFill>
                <a:latin typeface="+mj-ea"/>
                <a:ea typeface="+mj-ea"/>
              </a:rPr>
              <a:t>art One</a:t>
            </a:r>
            <a:endParaRPr lang="en-US" sz="1200" dirty="0">
              <a:solidFill>
                <a:schemeClr val="dk1">
                  <a:lumMod val="100000"/>
                </a:schemeClr>
              </a:solidFill>
              <a:latin typeface="+mj-ea"/>
              <a:ea typeface="+mj-ea"/>
            </a:endParaRPr>
          </a:p>
        </p:txBody>
      </p:sp>
      <p:sp>
        <p:nvSpPr>
          <p:cNvPr id="7" name="项标题"/>
          <p:cNvSpPr txBox="1"/>
          <p:nvPr>
            <p:custDataLst>
              <p:tags r:id="rId4"/>
            </p:custDataLst>
          </p:nvPr>
        </p:nvSpPr>
        <p:spPr>
          <a:xfrm>
            <a:off x="917575" y="3867785"/>
            <a:ext cx="2828925" cy="783590"/>
          </a:xfrm>
          <a:prstGeom prst="rect">
            <a:avLst/>
          </a:prstGeom>
          <a:noFill/>
        </p:spPr>
        <p:txBody>
          <a:bodyPr wrap="square" lIns="0" tIns="0" rIns="0" bIns="0" rtlCol="0" anchor="t" anchorCtr="0">
            <a:normAutofit/>
          </a:bodyPr>
          <a:lstStyle/>
          <a:p>
            <a:pPr>
              <a:lnSpc>
                <a:spcPct val="100000"/>
              </a:lnSpc>
            </a:pPr>
            <a:r>
              <a:rPr lang="zh-CN" altLang="en-US" sz="1000" b="1" spc="300" dirty="0">
                <a:gradFill>
                  <a:gsLst>
                    <a:gs pos="0">
                      <a:schemeClr val="tx1"/>
                    </a:gs>
                    <a:gs pos="100000">
                      <a:schemeClr val="accent1"/>
                    </a:gs>
                  </a:gsLst>
                  <a:lin ang="4800000" scaled="0"/>
                </a:gradFill>
                <a:latin typeface="+mj-ea"/>
                <a:ea typeface="+mj-ea"/>
              </a:rPr>
              <a:t>General situation of Tai'an Company in H</a:t>
            </a:r>
            <a:r>
              <a:rPr lang="en-US" altLang="zh-CN" sz="1000" b="1" spc="300" dirty="0">
                <a:gradFill>
                  <a:gsLst>
                    <a:gs pos="0">
                      <a:schemeClr val="tx1"/>
                    </a:gs>
                    <a:gs pos="100000">
                      <a:schemeClr val="accent1"/>
                    </a:gs>
                  </a:gsLst>
                  <a:lin ang="4800000" scaled="0"/>
                </a:gradFill>
                <a:latin typeface="+mj-ea"/>
                <a:ea typeface="+mj-ea"/>
              </a:rPr>
              <a:t>.K.</a:t>
            </a:r>
            <a:endParaRPr lang="zh-CN" altLang="en-US" sz="1000" b="1" spc="300" dirty="0">
              <a:gradFill>
                <a:gsLst>
                  <a:gs pos="0">
                    <a:schemeClr val="tx1"/>
                  </a:gs>
                  <a:gs pos="100000">
                    <a:schemeClr val="accent1"/>
                  </a:gs>
                </a:gsLst>
                <a:lin ang="4800000" scaled="0"/>
              </a:gradFill>
              <a:latin typeface="+mj-ea"/>
              <a:ea typeface="+mj-ea"/>
            </a:endParaRPr>
          </a:p>
          <a:p>
            <a:pPr>
              <a:lnSpc>
                <a:spcPct val="100000"/>
              </a:lnSpc>
            </a:pPr>
            <a:r>
              <a:rPr lang="zh-CN" altLang="en-US" sz="1000" b="1" spc="300" dirty="0">
                <a:gradFill>
                  <a:gsLst>
                    <a:gs pos="0">
                      <a:schemeClr val="tx1"/>
                    </a:gs>
                    <a:gs pos="100000">
                      <a:schemeClr val="accent1"/>
                    </a:gs>
                  </a:gsLst>
                  <a:lin ang="4800000" scaled="0"/>
                </a:gradFill>
                <a:latin typeface="+mj-ea"/>
                <a:ea typeface="+mj-ea"/>
              </a:rPr>
              <a:t>香港泰安公司概况</a:t>
            </a:r>
            <a:endParaRPr lang="zh-CN" altLang="en-US" sz="1000" b="1" spc="300" dirty="0">
              <a:gradFill>
                <a:gsLst>
                  <a:gs pos="0">
                    <a:schemeClr val="tx1"/>
                  </a:gs>
                  <a:gs pos="100000">
                    <a:schemeClr val="accent1"/>
                  </a:gs>
                </a:gsLst>
                <a:lin ang="4800000" scaled="0"/>
              </a:gradFill>
              <a:latin typeface="+mj-ea"/>
              <a:ea typeface="+mj-ea"/>
            </a:endParaRPr>
          </a:p>
        </p:txBody>
      </p:sp>
      <p:sp>
        <p:nvSpPr>
          <p:cNvPr id="17" name="序号"/>
          <p:cNvSpPr txBox="1"/>
          <p:nvPr>
            <p:custDataLst>
              <p:tags r:id="rId5"/>
            </p:custDataLst>
          </p:nvPr>
        </p:nvSpPr>
        <p:spPr>
          <a:xfrm>
            <a:off x="5091845" y="3270990"/>
            <a:ext cx="1184391" cy="365761"/>
          </a:xfrm>
          <a:prstGeom prst="roundRect">
            <a:avLst>
              <a:gd name="adj" fmla="val 50000"/>
            </a:avLst>
          </a:prstGeom>
          <a:gradFill flip="none" rotWithShape="1">
            <a:gsLst>
              <a:gs pos="0">
                <a:schemeClr val="accent2"/>
              </a:gs>
              <a:gs pos="100000">
                <a:schemeClr val="accent4"/>
              </a:gs>
            </a:gsLst>
            <a:lin ang="2700000" scaled="0"/>
            <a:tileRect/>
          </a:gradFill>
        </p:spPr>
        <p:txBody>
          <a:bodyPr wrap="square" lIns="0" tIns="0" rIns="0" bIns="0" rtlCol="0" anchor="ctr" anchorCtr="0">
            <a:normAutofit/>
          </a:bodyPr>
          <a:lstStyle/>
          <a:p>
            <a:pPr algn="ctr">
              <a:lnSpc>
                <a:spcPct val="100000"/>
              </a:lnSpc>
            </a:pPr>
            <a:r>
              <a:rPr lang="en-US" sz="1200" dirty="0">
                <a:solidFill>
                  <a:schemeClr val="dk1">
                    <a:lumMod val="100000"/>
                  </a:schemeClr>
                </a:solidFill>
                <a:latin typeface="+mj-ea"/>
                <a:ea typeface="+mj-ea"/>
              </a:rPr>
              <a:t>P</a:t>
            </a:r>
            <a:r>
              <a:rPr lang="en-US" altLang="zh-CN" sz="1200" dirty="0">
                <a:solidFill>
                  <a:schemeClr val="dk1">
                    <a:lumMod val="100000"/>
                  </a:schemeClr>
                </a:solidFill>
                <a:latin typeface="+mj-ea"/>
                <a:ea typeface="+mj-ea"/>
              </a:rPr>
              <a:t>art Two</a:t>
            </a:r>
            <a:endParaRPr lang="en-US" sz="1200" dirty="0">
              <a:solidFill>
                <a:schemeClr val="dk1">
                  <a:lumMod val="100000"/>
                </a:schemeClr>
              </a:solidFill>
              <a:latin typeface="+mj-ea"/>
              <a:ea typeface="+mj-ea"/>
            </a:endParaRPr>
          </a:p>
        </p:txBody>
      </p:sp>
      <p:sp>
        <p:nvSpPr>
          <p:cNvPr id="18" name="项标题"/>
          <p:cNvSpPr txBox="1"/>
          <p:nvPr>
            <p:custDataLst>
              <p:tags r:id="rId6"/>
            </p:custDataLst>
          </p:nvPr>
        </p:nvSpPr>
        <p:spPr>
          <a:xfrm>
            <a:off x="5091844" y="3867561"/>
            <a:ext cx="2631600" cy="901217"/>
          </a:xfrm>
          <a:prstGeom prst="rect">
            <a:avLst/>
          </a:prstGeom>
          <a:noFill/>
        </p:spPr>
        <p:txBody>
          <a:bodyPr wrap="square" lIns="0" tIns="0" rIns="0" bIns="0" rtlCol="0" anchor="t" anchorCtr="0">
            <a:normAutofit fontScale="60000"/>
          </a:bodyPr>
          <a:lstStyle/>
          <a:p>
            <a:pPr>
              <a:lnSpc>
                <a:spcPct val="100000"/>
              </a:lnSpc>
            </a:pPr>
            <a:r>
              <a:rPr lang="zh-CN" altLang="en-US" sz="2400" b="1" spc="300" dirty="0">
                <a:gradFill>
                  <a:gsLst>
                    <a:gs pos="0">
                      <a:schemeClr val="tx1"/>
                    </a:gs>
                    <a:gs pos="100000">
                      <a:schemeClr val="accent1"/>
                    </a:gs>
                  </a:gsLst>
                  <a:lin ang="4800000" scaled="0"/>
                </a:gradFill>
                <a:latin typeface="+mj-ea"/>
                <a:ea typeface="+mj-ea"/>
              </a:rPr>
              <a:t>Ocean oil replenishment service</a:t>
            </a:r>
            <a:r>
              <a:rPr lang="en-US" altLang="zh-CN" sz="2400" b="1" spc="300" dirty="0">
                <a:gradFill>
                  <a:gsLst>
                    <a:gs pos="0">
                      <a:schemeClr val="tx1"/>
                    </a:gs>
                    <a:gs pos="100000">
                      <a:schemeClr val="accent1"/>
                    </a:gs>
                  </a:gsLst>
                  <a:lin ang="4800000" scaled="0"/>
                </a:gradFill>
                <a:latin typeface="+mj-ea"/>
                <a:ea typeface="+mj-ea"/>
              </a:rPr>
              <a:t> </a:t>
            </a:r>
            <a:r>
              <a:rPr lang="zh-CN" altLang="en-US" sz="2400" b="1" spc="300" dirty="0">
                <a:gradFill>
                  <a:gsLst>
                    <a:gs pos="0">
                      <a:schemeClr val="tx1"/>
                    </a:gs>
                    <a:gs pos="100000">
                      <a:schemeClr val="accent1"/>
                    </a:gs>
                  </a:gsLst>
                  <a:lin ang="4800000" scaled="0"/>
                </a:gradFill>
                <a:latin typeface="+mj-ea"/>
                <a:ea typeface="+mj-ea"/>
                <a:sym typeface="+mn-ea"/>
              </a:rPr>
              <a:t>远洋油品补给服务</a:t>
            </a:r>
            <a:endParaRPr lang="en-US" altLang="zh-CN" sz="2400" b="1" spc="300" dirty="0">
              <a:gradFill>
                <a:gsLst>
                  <a:gs pos="0">
                    <a:schemeClr val="tx1"/>
                  </a:gs>
                  <a:gs pos="100000">
                    <a:schemeClr val="accent1"/>
                  </a:gs>
                </a:gsLst>
                <a:lin ang="4800000" scaled="0"/>
              </a:gradFill>
              <a:latin typeface="+mj-ea"/>
              <a:ea typeface="+mj-ea"/>
            </a:endParaRPr>
          </a:p>
        </p:txBody>
      </p:sp>
      <p:sp>
        <p:nvSpPr>
          <p:cNvPr id="19" name="序号"/>
          <p:cNvSpPr txBox="1"/>
          <p:nvPr>
            <p:custDataLst>
              <p:tags r:id="rId7"/>
            </p:custDataLst>
          </p:nvPr>
        </p:nvSpPr>
        <p:spPr>
          <a:xfrm>
            <a:off x="8526136" y="3270990"/>
            <a:ext cx="1184391" cy="365761"/>
          </a:xfrm>
          <a:prstGeom prst="roundRect">
            <a:avLst>
              <a:gd name="adj" fmla="val 50000"/>
            </a:avLst>
          </a:prstGeom>
          <a:gradFill flip="none" rotWithShape="1">
            <a:gsLst>
              <a:gs pos="0">
                <a:schemeClr val="accent2"/>
              </a:gs>
              <a:gs pos="100000">
                <a:schemeClr val="accent4"/>
              </a:gs>
            </a:gsLst>
            <a:lin ang="2700000" scaled="0"/>
            <a:tileRect/>
          </a:gradFill>
        </p:spPr>
        <p:txBody>
          <a:bodyPr wrap="square" lIns="0" tIns="0" rIns="0" bIns="0" rtlCol="0" anchor="ctr" anchorCtr="0">
            <a:normAutofit/>
          </a:bodyPr>
          <a:lstStyle/>
          <a:p>
            <a:pPr algn="ctr">
              <a:lnSpc>
                <a:spcPct val="100000"/>
              </a:lnSpc>
            </a:pPr>
            <a:r>
              <a:rPr lang="en-US" sz="1200" dirty="0">
                <a:solidFill>
                  <a:schemeClr val="dk1">
                    <a:lumMod val="100000"/>
                  </a:schemeClr>
                </a:solidFill>
                <a:latin typeface="+mj-ea"/>
                <a:ea typeface="+mj-ea"/>
              </a:rPr>
              <a:t>P</a:t>
            </a:r>
            <a:r>
              <a:rPr lang="en-US" altLang="zh-CN" sz="1200" dirty="0">
                <a:solidFill>
                  <a:schemeClr val="dk1">
                    <a:lumMod val="100000"/>
                  </a:schemeClr>
                </a:solidFill>
                <a:latin typeface="+mj-ea"/>
                <a:ea typeface="+mj-ea"/>
              </a:rPr>
              <a:t>art Three</a:t>
            </a:r>
            <a:endParaRPr lang="en-US" sz="1200" dirty="0">
              <a:solidFill>
                <a:schemeClr val="dk1">
                  <a:lumMod val="100000"/>
                </a:schemeClr>
              </a:solidFill>
              <a:latin typeface="+mj-ea"/>
              <a:ea typeface="+mj-ea"/>
            </a:endParaRPr>
          </a:p>
        </p:txBody>
      </p:sp>
      <p:sp>
        <p:nvSpPr>
          <p:cNvPr id="20" name="项标题"/>
          <p:cNvSpPr txBox="1"/>
          <p:nvPr>
            <p:custDataLst>
              <p:tags r:id="rId8"/>
            </p:custDataLst>
          </p:nvPr>
        </p:nvSpPr>
        <p:spPr>
          <a:xfrm>
            <a:off x="8526135" y="3867561"/>
            <a:ext cx="2631600" cy="901217"/>
          </a:xfrm>
          <a:prstGeom prst="rect">
            <a:avLst/>
          </a:prstGeom>
          <a:noFill/>
        </p:spPr>
        <p:txBody>
          <a:bodyPr wrap="square" lIns="0" tIns="0" rIns="0" bIns="0" rtlCol="0" anchor="t" anchorCtr="0">
            <a:normAutofit fontScale="60000"/>
          </a:bodyPr>
          <a:lstStyle/>
          <a:p>
            <a:pPr>
              <a:lnSpc>
                <a:spcPct val="100000"/>
              </a:lnSpc>
            </a:pPr>
            <a:r>
              <a:rPr lang="zh-CN" altLang="en-US" sz="2400" b="1" spc="300" dirty="0">
                <a:gradFill>
                  <a:gsLst>
                    <a:gs pos="0">
                      <a:schemeClr val="tx1"/>
                    </a:gs>
                    <a:gs pos="100000">
                      <a:schemeClr val="accent1"/>
                    </a:gs>
                  </a:gsLst>
                  <a:lin ang="4800000" scaled="0"/>
                </a:gradFill>
                <a:latin typeface="+mj-ea"/>
                <a:ea typeface="+mj-ea"/>
              </a:rPr>
              <a:t>Technical strength of oil replenishment</a:t>
            </a:r>
            <a:r>
              <a:rPr lang="zh-CN" altLang="en-US" sz="2400" b="1" spc="300" dirty="0">
                <a:gradFill>
                  <a:gsLst>
                    <a:gs pos="0">
                      <a:schemeClr val="tx1"/>
                    </a:gs>
                    <a:gs pos="100000">
                      <a:schemeClr val="accent1"/>
                    </a:gs>
                  </a:gsLst>
                  <a:lin ang="4800000" scaled="0"/>
                </a:gradFill>
                <a:latin typeface="+mj-ea"/>
                <a:ea typeface="+mj-ea"/>
                <a:sym typeface="+mn-ea"/>
              </a:rPr>
              <a:t>油品补给技术实力</a:t>
            </a:r>
            <a:endParaRPr lang="zh-CN" altLang="en-US" sz="2400" b="1" spc="300" dirty="0">
              <a:gradFill>
                <a:gsLst>
                  <a:gs pos="0">
                    <a:schemeClr val="tx1"/>
                  </a:gs>
                  <a:gs pos="100000">
                    <a:schemeClr val="accent1"/>
                  </a:gs>
                </a:gsLst>
                <a:lin ang="4800000" scaled="0"/>
              </a:gradFill>
              <a:latin typeface="+mj-ea"/>
              <a:ea typeface="+mj-ea"/>
            </a:endParaRPr>
          </a:p>
        </p:txBody>
      </p:sp>
      <p:sp>
        <p:nvSpPr>
          <p:cNvPr id="21" name="序号"/>
          <p:cNvSpPr txBox="1"/>
          <p:nvPr>
            <p:custDataLst>
              <p:tags r:id="rId9"/>
            </p:custDataLst>
          </p:nvPr>
        </p:nvSpPr>
        <p:spPr>
          <a:xfrm>
            <a:off x="1399930" y="4882753"/>
            <a:ext cx="1184391" cy="365761"/>
          </a:xfrm>
          <a:prstGeom prst="roundRect">
            <a:avLst>
              <a:gd name="adj" fmla="val 50000"/>
            </a:avLst>
          </a:prstGeom>
          <a:gradFill flip="none" rotWithShape="1">
            <a:gsLst>
              <a:gs pos="0">
                <a:schemeClr val="accent2"/>
              </a:gs>
              <a:gs pos="100000">
                <a:schemeClr val="accent4"/>
              </a:gs>
            </a:gsLst>
            <a:lin ang="2700000" scaled="0"/>
            <a:tileRect/>
          </a:gradFill>
        </p:spPr>
        <p:txBody>
          <a:bodyPr wrap="square" lIns="0" tIns="0" rIns="0" bIns="0" rtlCol="0" anchor="ctr" anchorCtr="0">
            <a:normAutofit/>
          </a:bodyPr>
          <a:lstStyle/>
          <a:p>
            <a:pPr algn="ctr">
              <a:lnSpc>
                <a:spcPct val="100000"/>
              </a:lnSpc>
            </a:pPr>
            <a:r>
              <a:rPr lang="en-US" altLang="zh-CN" sz="1200" dirty="0">
                <a:solidFill>
                  <a:schemeClr val="dk1">
                    <a:lumMod val="100000"/>
                  </a:schemeClr>
                </a:solidFill>
                <a:latin typeface="+mj-ea"/>
                <a:ea typeface="+mj-ea"/>
              </a:rPr>
              <a:t>Part Four</a:t>
            </a:r>
            <a:endParaRPr lang="en-US" altLang="zh-CN" sz="1200" dirty="0">
              <a:solidFill>
                <a:schemeClr val="dk1">
                  <a:lumMod val="100000"/>
                </a:schemeClr>
              </a:solidFill>
              <a:latin typeface="+mj-ea"/>
              <a:ea typeface="+mj-ea"/>
            </a:endParaRPr>
          </a:p>
        </p:txBody>
      </p:sp>
      <p:sp>
        <p:nvSpPr>
          <p:cNvPr id="22" name="项标题"/>
          <p:cNvSpPr txBox="1"/>
          <p:nvPr>
            <p:custDataLst>
              <p:tags r:id="rId10"/>
            </p:custDataLst>
          </p:nvPr>
        </p:nvSpPr>
        <p:spPr>
          <a:xfrm>
            <a:off x="1399928" y="5479324"/>
            <a:ext cx="2631771" cy="901217"/>
          </a:xfrm>
          <a:prstGeom prst="rect">
            <a:avLst/>
          </a:prstGeom>
          <a:noFill/>
        </p:spPr>
        <p:txBody>
          <a:bodyPr wrap="square" lIns="0" tIns="0" rIns="0" bIns="0" rtlCol="0" anchor="t" anchorCtr="0">
            <a:normAutofit fontScale="90000" lnSpcReduction="20000"/>
          </a:bodyPr>
          <a:lstStyle/>
          <a:p>
            <a:pPr>
              <a:lnSpc>
                <a:spcPct val="100000"/>
              </a:lnSpc>
            </a:pPr>
            <a:r>
              <a:rPr lang="zh-CN" altLang="en-US" sz="2400" b="1" spc="300" dirty="0">
                <a:gradFill>
                  <a:gsLst>
                    <a:gs pos="0">
                      <a:schemeClr val="tx1"/>
                    </a:gs>
                    <a:gs pos="100000">
                      <a:schemeClr val="accent1"/>
                    </a:gs>
                  </a:gsLst>
                  <a:lin ang="4800000" scaled="0"/>
                </a:gradFill>
                <a:latin typeface="+mj-ea"/>
                <a:ea typeface="+mj-ea"/>
              </a:rPr>
              <a:t>Security system</a:t>
            </a:r>
            <a:endParaRPr lang="zh-CN" altLang="en-US" sz="2400" b="1" spc="300" dirty="0">
              <a:gradFill>
                <a:gsLst>
                  <a:gs pos="0">
                    <a:schemeClr val="tx1"/>
                  </a:gs>
                  <a:gs pos="100000">
                    <a:schemeClr val="accent1"/>
                  </a:gs>
                </a:gsLst>
                <a:lin ang="4800000" scaled="0"/>
              </a:gradFill>
              <a:latin typeface="+mj-ea"/>
              <a:ea typeface="+mj-ea"/>
            </a:endParaRPr>
          </a:p>
          <a:p>
            <a:pPr>
              <a:lnSpc>
                <a:spcPct val="100000"/>
              </a:lnSpc>
            </a:pPr>
            <a:r>
              <a:rPr lang="zh-CN" altLang="en-US" sz="2400" b="1" spc="300" dirty="0">
                <a:gradFill>
                  <a:gsLst>
                    <a:gs pos="0">
                      <a:schemeClr val="tx1"/>
                    </a:gs>
                    <a:gs pos="100000">
                      <a:schemeClr val="accent1"/>
                    </a:gs>
                  </a:gsLst>
                  <a:lin ang="4800000" scaled="0"/>
                </a:gradFill>
                <a:latin typeface="+mj-ea"/>
                <a:ea typeface="+mj-ea"/>
                <a:sym typeface="+mn-ea"/>
              </a:rPr>
              <a:t>安全保障体系</a:t>
            </a:r>
            <a:endParaRPr lang="zh-CN" altLang="en-US" sz="2400" b="1" spc="300" dirty="0">
              <a:gradFill>
                <a:gsLst>
                  <a:gs pos="0">
                    <a:schemeClr val="tx1"/>
                  </a:gs>
                  <a:gs pos="100000">
                    <a:schemeClr val="accent1"/>
                  </a:gs>
                </a:gsLst>
                <a:lin ang="4800000" scaled="0"/>
              </a:gradFill>
              <a:latin typeface="+mj-ea"/>
              <a:ea typeface="+mj-ea"/>
            </a:endParaRPr>
          </a:p>
        </p:txBody>
      </p:sp>
      <p:sp>
        <p:nvSpPr>
          <p:cNvPr id="23" name="序号"/>
          <p:cNvSpPr txBox="1"/>
          <p:nvPr>
            <p:custDataLst>
              <p:tags r:id="rId11"/>
            </p:custDataLst>
          </p:nvPr>
        </p:nvSpPr>
        <p:spPr>
          <a:xfrm>
            <a:off x="5091845" y="4882753"/>
            <a:ext cx="1184391" cy="365761"/>
          </a:xfrm>
          <a:prstGeom prst="roundRect">
            <a:avLst>
              <a:gd name="adj" fmla="val 50000"/>
            </a:avLst>
          </a:prstGeom>
          <a:gradFill flip="none" rotWithShape="1">
            <a:gsLst>
              <a:gs pos="0">
                <a:schemeClr val="accent2"/>
              </a:gs>
              <a:gs pos="100000">
                <a:schemeClr val="accent4"/>
              </a:gs>
            </a:gsLst>
            <a:lin ang="2700000" scaled="0"/>
            <a:tileRect/>
          </a:gradFill>
        </p:spPr>
        <p:txBody>
          <a:bodyPr wrap="square" lIns="0" tIns="0" rIns="0" bIns="0" rtlCol="0" anchor="ctr" anchorCtr="0">
            <a:normAutofit/>
          </a:bodyPr>
          <a:lstStyle/>
          <a:p>
            <a:pPr algn="ctr">
              <a:lnSpc>
                <a:spcPct val="100000"/>
              </a:lnSpc>
            </a:pPr>
            <a:r>
              <a:rPr lang="en-US" sz="1200" dirty="0">
                <a:solidFill>
                  <a:schemeClr val="dk1">
                    <a:lumMod val="100000"/>
                  </a:schemeClr>
                </a:solidFill>
                <a:latin typeface="+mj-ea"/>
                <a:ea typeface="+mj-ea"/>
              </a:rPr>
              <a:t>P</a:t>
            </a:r>
            <a:r>
              <a:rPr lang="en-US" altLang="zh-CN" sz="1200" dirty="0">
                <a:solidFill>
                  <a:schemeClr val="dk1">
                    <a:lumMod val="100000"/>
                  </a:schemeClr>
                </a:solidFill>
                <a:latin typeface="+mj-ea"/>
                <a:ea typeface="+mj-ea"/>
              </a:rPr>
              <a:t>art Five</a:t>
            </a:r>
            <a:endParaRPr lang="en-US" sz="1200" dirty="0">
              <a:solidFill>
                <a:schemeClr val="dk1">
                  <a:lumMod val="100000"/>
                </a:schemeClr>
              </a:solidFill>
              <a:latin typeface="+mj-ea"/>
              <a:ea typeface="+mj-ea"/>
            </a:endParaRPr>
          </a:p>
        </p:txBody>
      </p:sp>
      <p:sp>
        <p:nvSpPr>
          <p:cNvPr id="24" name="项标题"/>
          <p:cNvSpPr txBox="1"/>
          <p:nvPr>
            <p:custDataLst>
              <p:tags r:id="rId12"/>
            </p:custDataLst>
          </p:nvPr>
        </p:nvSpPr>
        <p:spPr>
          <a:xfrm>
            <a:off x="5091844" y="5479324"/>
            <a:ext cx="2631600" cy="901217"/>
          </a:xfrm>
          <a:prstGeom prst="rect">
            <a:avLst/>
          </a:prstGeom>
          <a:noFill/>
        </p:spPr>
        <p:txBody>
          <a:bodyPr wrap="square" lIns="0" tIns="0" rIns="0" bIns="0" rtlCol="0" anchor="t" anchorCtr="0">
            <a:normAutofit fontScale="80000"/>
          </a:bodyPr>
          <a:lstStyle/>
          <a:p>
            <a:pPr>
              <a:lnSpc>
                <a:spcPct val="100000"/>
              </a:lnSpc>
            </a:pPr>
            <a:r>
              <a:rPr lang="zh-CN" altLang="en-US" sz="2400" b="1" spc="300" dirty="0">
                <a:gradFill>
                  <a:gsLst>
                    <a:gs pos="0">
                      <a:schemeClr val="tx1"/>
                    </a:gs>
                    <a:gs pos="100000">
                      <a:schemeClr val="accent1"/>
                    </a:gs>
                  </a:gsLst>
                  <a:lin ang="4800000" scaled="0"/>
                </a:gradFill>
                <a:latin typeface="+mj-ea"/>
                <a:ea typeface="+mj-ea"/>
              </a:rPr>
              <a:t>Service Cases and Partners</a:t>
            </a:r>
            <a:endParaRPr lang="zh-CN" altLang="en-US" sz="2400" b="1" spc="300" dirty="0">
              <a:gradFill>
                <a:gsLst>
                  <a:gs pos="0">
                    <a:schemeClr val="tx1"/>
                  </a:gs>
                  <a:gs pos="100000">
                    <a:schemeClr val="accent1"/>
                  </a:gs>
                </a:gsLst>
                <a:lin ang="4800000" scaled="0"/>
              </a:gradFill>
              <a:latin typeface="+mj-ea"/>
              <a:ea typeface="+mj-ea"/>
            </a:endParaRPr>
          </a:p>
          <a:p>
            <a:pPr>
              <a:lnSpc>
                <a:spcPct val="100000"/>
              </a:lnSpc>
            </a:pPr>
            <a:r>
              <a:rPr lang="zh-CN" altLang="en-US" sz="2400" b="1" spc="300" dirty="0">
                <a:gradFill>
                  <a:gsLst>
                    <a:gs pos="0">
                      <a:schemeClr val="tx1"/>
                    </a:gs>
                    <a:gs pos="100000">
                      <a:schemeClr val="accent1"/>
                    </a:gs>
                  </a:gsLst>
                  <a:lin ang="4800000" scaled="0"/>
                </a:gradFill>
                <a:latin typeface="+mj-ea"/>
                <a:ea typeface="+mj-ea"/>
                <a:sym typeface="+mn-ea"/>
              </a:rPr>
              <a:t>服务案例与合作伙伴</a:t>
            </a:r>
            <a:endParaRPr lang="zh-CN" altLang="en-US" sz="2400" b="1" spc="300" dirty="0">
              <a:gradFill>
                <a:gsLst>
                  <a:gs pos="0">
                    <a:schemeClr val="tx1"/>
                  </a:gs>
                  <a:gs pos="100000">
                    <a:schemeClr val="accent1"/>
                  </a:gs>
                </a:gsLst>
                <a:lin ang="4800000" scaled="0"/>
              </a:gradFill>
              <a:latin typeface="+mj-ea"/>
              <a:ea typeface="+mj-ea"/>
            </a:endParaRPr>
          </a:p>
        </p:txBody>
      </p:sp>
      <p:sp>
        <p:nvSpPr>
          <p:cNvPr id="25" name="序号"/>
          <p:cNvSpPr txBox="1"/>
          <p:nvPr>
            <p:custDataLst>
              <p:tags r:id="rId13"/>
            </p:custDataLst>
          </p:nvPr>
        </p:nvSpPr>
        <p:spPr>
          <a:xfrm>
            <a:off x="8526136" y="4882753"/>
            <a:ext cx="1184391" cy="365761"/>
          </a:xfrm>
          <a:prstGeom prst="roundRect">
            <a:avLst>
              <a:gd name="adj" fmla="val 50000"/>
            </a:avLst>
          </a:prstGeom>
          <a:gradFill flip="none" rotWithShape="1">
            <a:gsLst>
              <a:gs pos="0">
                <a:schemeClr val="accent2"/>
              </a:gs>
              <a:gs pos="100000">
                <a:schemeClr val="accent4"/>
              </a:gs>
            </a:gsLst>
            <a:lin ang="2700000" scaled="0"/>
            <a:tileRect/>
          </a:gradFill>
        </p:spPr>
        <p:txBody>
          <a:bodyPr wrap="square" lIns="0" tIns="0" rIns="0" bIns="0" rtlCol="0" anchor="ctr" anchorCtr="0">
            <a:normAutofit/>
          </a:bodyPr>
          <a:lstStyle/>
          <a:p>
            <a:pPr algn="ctr">
              <a:lnSpc>
                <a:spcPct val="100000"/>
              </a:lnSpc>
            </a:pPr>
            <a:r>
              <a:rPr lang="en-US" sz="1200" dirty="0">
                <a:solidFill>
                  <a:schemeClr val="dk1">
                    <a:lumMod val="100000"/>
                  </a:schemeClr>
                </a:solidFill>
                <a:latin typeface="+mj-ea"/>
                <a:ea typeface="+mj-ea"/>
              </a:rPr>
              <a:t>P</a:t>
            </a:r>
            <a:r>
              <a:rPr lang="en-US" altLang="zh-CN" sz="1200" dirty="0">
                <a:solidFill>
                  <a:schemeClr val="dk1">
                    <a:lumMod val="100000"/>
                  </a:schemeClr>
                </a:solidFill>
                <a:latin typeface="+mj-ea"/>
                <a:ea typeface="+mj-ea"/>
              </a:rPr>
              <a:t>art Six</a:t>
            </a:r>
            <a:endParaRPr lang="en-US" altLang="zh-CN" sz="1200" dirty="0">
              <a:solidFill>
                <a:schemeClr val="dk1">
                  <a:lumMod val="100000"/>
                </a:schemeClr>
              </a:solidFill>
              <a:latin typeface="+mj-ea"/>
              <a:ea typeface="+mj-ea"/>
            </a:endParaRPr>
          </a:p>
        </p:txBody>
      </p:sp>
      <p:sp>
        <p:nvSpPr>
          <p:cNvPr id="26" name="项标题"/>
          <p:cNvSpPr txBox="1"/>
          <p:nvPr>
            <p:custDataLst>
              <p:tags r:id="rId14"/>
            </p:custDataLst>
          </p:nvPr>
        </p:nvSpPr>
        <p:spPr>
          <a:xfrm>
            <a:off x="8526135" y="5479324"/>
            <a:ext cx="2631600" cy="901217"/>
          </a:xfrm>
          <a:prstGeom prst="rect">
            <a:avLst/>
          </a:prstGeom>
          <a:noFill/>
        </p:spPr>
        <p:txBody>
          <a:bodyPr wrap="square" lIns="0" tIns="0" rIns="0" bIns="0" rtlCol="0" anchor="t" anchorCtr="0">
            <a:normAutofit fontScale="60000"/>
          </a:bodyPr>
          <a:lstStyle/>
          <a:p>
            <a:pPr>
              <a:lnSpc>
                <a:spcPct val="100000"/>
              </a:lnSpc>
            </a:pPr>
            <a:r>
              <a:rPr lang="zh-CN" altLang="en-US" sz="2400" b="1" spc="300" dirty="0">
                <a:gradFill>
                  <a:gsLst>
                    <a:gs pos="0">
                      <a:schemeClr val="tx1"/>
                    </a:gs>
                    <a:gs pos="100000">
                      <a:schemeClr val="accent1"/>
                    </a:gs>
                  </a:gsLst>
                  <a:lin ang="4800000" scaled="0"/>
                </a:gradFill>
                <a:latin typeface="+mj-ea"/>
                <a:ea typeface="+mj-ea"/>
              </a:rPr>
              <a:t>Future development planning and prospect</a:t>
            </a:r>
            <a:endParaRPr lang="zh-CN" altLang="en-US" sz="2400" b="1" spc="300" dirty="0">
              <a:gradFill>
                <a:gsLst>
                  <a:gs pos="0">
                    <a:schemeClr val="tx1"/>
                  </a:gs>
                  <a:gs pos="100000">
                    <a:schemeClr val="accent1"/>
                  </a:gs>
                </a:gsLst>
                <a:lin ang="4800000" scaled="0"/>
              </a:gradFill>
              <a:latin typeface="+mj-ea"/>
              <a:ea typeface="+mj-ea"/>
            </a:endParaRPr>
          </a:p>
          <a:p>
            <a:pPr>
              <a:lnSpc>
                <a:spcPct val="100000"/>
              </a:lnSpc>
            </a:pPr>
            <a:r>
              <a:rPr lang="zh-CN" altLang="en-US" sz="2400" b="1" spc="300" dirty="0">
                <a:gradFill>
                  <a:gsLst>
                    <a:gs pos="0">
                      <a:schemeClr val="tx1"/>
                    </a:gs>
                    <a:gs pos="100000">
                      <a:schemeClr val="accent1"/>
                    </a:gs>
                  </a:gsLst>
                  <a:lin ang="4800000" scaled="0"/>
                </a:gradFill>
                <a:latin typeface="+mj-ea"/>
                <a:ea typeface="+mj-ea"/>
                <a:sym typeface="+mn-ea"/>
              </a:rPr>
              <a:t>未来发展规划与展望</a:t>
            </a:r>
            <a:endParaRPr lang="zh-CN" altLang="en-US" sz="2400" b="1" spc="300" dirty="0">
              <a:gradFill>
                <a:gsLst>
                  <a:gs pos="0">
                    <a:schemeClr val="tx1"/>
                  </a:gs>
                  <a:gs pos="100000">
                    <a:schemeClr val="accent1"/>
                  </a:gs>
                </a:gsLst>
                <a:lin ang="4800000" scaled="0"/>
              </a:gradFill>
              <a:latin typeface="+mj-ea"/>
              <a:ea typeface="+mj-ea"/>
            </a:endParaRPr>
          </a:p>
        </p:txBody>
      </p:sp>
      <p:cxnSp>
        <p:nvCxnSpPr>
          <p:cNvPr id="2" name="直接连接符 1"/>
          <p:cNvCxnSpPr/>
          <p:nvPr>
            <p:custDataLst>
              <p:tags r:id="rId15"/>
            </p:custDataLst>
          </p:nvPr>
        </p:nvCxnSpPr>
        <p:spPr>
          <a:xfrm flipV="1">
            <a:off x="4468557" y="3327561"/>
            <a:ext cx="0" cy="1080000"/>
          </a:xfrm>
          <a:prstGeom prst="line">
            <a:avLst/>
          </a:prstGeom>
          <a:ln>
            <a:gradFill flip="none" rotWithShape="1">
              <a:gsLst>
                <a:gs pos="50000">
                  <a:schemeClr val="accent4"/>
                </a:gs>
                <a:gs pos="0">
                  <a:schemeClr val="accent4">
                    <a:alpha val="0"/>
                  </a:schemeClr>
                </a:gs>
                <a:gs pos="100000">
                  <a:schemeClr val="accent4">
                    <a:alpha val="0"/>
                  </a:schemeClr>
                </a:gs>
              </a:gsLst>
              <a:lin ang="5400000" scaled="1"/>
              <a:tileRect/>
            </a:gradFill>
          </a:ln>
        </p:spPr>
        <p:style>
          <a:lnRef idx="1">
            <a:schemeClr val="accent1"/>
          </a:lnRef>
          <a:fillRef idx="0">
            <a:schemeClr val="accent1"/>
          </a:fillRef>
          <a:effectRef idx="0">
            <a:schemeClr val="accent1"/>
          </a:effectRef>
          <a:fontRef idx="minor">
            <a:schemeClr val="tx1"/>
          </a:fontRef>
        </p:style>
      </p:cxnSp>
      <p:cxnSp>
        <p:nvCxnSpPr>
          <p:cNvPr id="3" name="直接连接符 2"/>
          <p:cNvCxnSpPr/>
          <p:nvPr>
            <p:custDataLst>
              <p:tags r:id="rId16"/>
            </p:custDataLst>
          </p:nvPr>
        </p:nvCxnSpPr>
        <p:spPr>
          <a:xfrm flipV="1">
            <a:off x="7974045" y="3327561"/>
            <a:ext cx="0" cy="1080000"/>
          </a:xfrm>
          <a:prstGeom prst="line">
            <a:avLst/>
          </a:prstGeom>
          <a:ln>
            <a:gradFill flip="none" rotWithShape="1">
              <a:gsLst>
                <a:gs pos="50000">
                  <a:schemeClr val="accent4"/>
                </a:gs>
                <a:gs pos="0">
                  <a:schemeClr val="accent4">
                    <a:alpha val="0"/>
                  </a:schemeClr>
                </a:gs>
                <a:gs pos="100000">
                  <a:schemeClr val="accent4">
                    <a:alpha val="0"/>
                  </a:schemeClr>
                </a:gs>
              </a:gsLst>
              <a:lin ang="5400000" scaled="1"/>
              <a:tileRect/>
            </a:gra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custDataLst>
              <p:tags r:id="rId17"/>
            </p:custDataLst>
          </p:nvPr>
        </p:nvCxnSpPr>
        <p:spPr>
          <a:xfrm flipV="1">
            <a:off x="4460818" y="5082411"/>
            <a:ext cx="0" cy="1080000"/>
          </a:xfrm>
          <a:prstGeom prst="line">
            <a:avLst/>
          </a:prstGeom>
          <a:ln>
            <a:gradFill flip="none" rotWithShape="1">
              <a:gsLst>
                <a:gs pos="50000">
                  <a:schemeClr val="accent4"/>
                </a:gs>
                <a:gs pos="0">
                  <a:schemeClr val="accent4">
                    <a:alpha val="0"/>
                  </a:schemeClr>
                </a:gs>
                <a:gs pos="100000">
                  <a:schemeClr val="accent4">
                    <a:alpha val="0"/>
                  </a:schemeClr>
                </a:gs>
              </a:gsLst>
              <a:lin ang="5400000" scaled="1"/>
              <a:tileRect/>
            </a:gra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custDataLst>
              <p:tags r:id="rId18"/>
            </p:custDataLst>
          </p:nvPr>
        </p:nvCxnSpPr>
        <p:spPr>
          <a:xfrm flipV="1">
            <a:off x="7966306" y="5082411"/>
            <a:ext cx="0" cy="1080000"/>
          </a:xfrm>
          <a:prstGeom prst="line">
            <a:avLst/>
          </a:prstGeom>
          <a:ln>
            <a:gradFill flip="none" rotWithShape="1">
              <a:gsLst>
                <a:gs pos="50000">
                  <a:schemeClr val="accent4"/>
                </a:gs>
                <a:gs pos="0">
                  <a:schemeClr val="accent4">
                    <a:alpha val="0"/>
                  </a:schemeClr>
                </a:gs>
                <a:gs pos="100000">
                  <a:schemeClr val="accent4">
                    <a:alpha val="0"/>
                  </a:schemeClr>
                </a:gs>
              </a:gsLst>
              <a:lin ang="5400000" scaled="1"/>
              <a:tileRect/>
            </a:gradFill>
          </a:ln>
        </p:spPr>
        <p:style>
          <a:lnRef idx="1">
            <a:schemeClr val="accent1"/>
          </a:lnRef>
          <a:fillRef idx="0">
            <a:schemeClr val="accent1"/>
          </a:fillRef>
          <a:effectRef idx="0">
            <a:schemeClr val="accent1"/>
          </a:effectRef>
          <a:fontRef idx="minor">
            <a:schemeClr val="tx1"/>
          </a:fontRef>
        </p:style>
      </p:cxnSp>
    </p:spTree>
    <p:custDataLst>
      <p:tags r:id="rId19"/>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Safety training and drills</a:t>
            </a:r>
            <a:br>
              <a:rPr lang="zh-CN" altLang="en-US"/>
            </a:br>
            <a:r>
              <a:rPr lang="zh-CN" altLang="en-US"/>
              <a:t>安全培训与演练</a:t>
            </a:r>
            <a:endParaRPr lang="zh-CN" altLang="en-US"/>
          </a:p>
        </p:txBody>
      </p:sp>
      <p:sp>
        <p:nvSpPr>
          <p:cNvPr id="16" name="对角圆角矩形 15"/>
          <p:cNvSpPr/>
          <p:nvPr>
            <p:custDataLst>
              <p:tags r:id="rId1"/>
            </p:custDataLst>
          </p:nvPr>
        </p:nvSpPr>
        <p:spPr>
          <a:xfrm>
            <a:off x="1450460" y="4098491"/>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7" name="对角圆角矩形 16"/>
          <p:cNvSpPr/>
          <p:nvPr>
            <p:custDataLst>
              <p:tags r:id="rId2"/>
            </p:custDataLst>
          </p:nvPr>
        </p:nvSpPr>
        <p:spPr>
          <a:xfrm>
            <a:off x="1450460" y="3956274"/>
            <a:ext cx="565480" cy="539591"/>
          </a:xfrm>
          <a:prstGeom prst="round2DiagRect">
            <a:avLst>
              <a:gd name="adj1" fmla="val 26654"/>
              <a:gd name="adj2" fmla="val 0"/>
            </a:avLst>
          </a:prstGeom>
          <a:solidFill>
            <a:schemeClr val="accent3"/>
          </a:solidFill>
          <a:ln>
            <a:noFill/>
          </a:ln>
          <a:effectLst>
            <a:outerShdw blurRad="165100" dist="25400" dir="2700000" sx="102000" sy="102000" algn="tl" rotWithShape="0">
              <a:schemeClr val="accent3">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8" name="直角三角形 17"/>
          <p:cNvSpPr/>
          <p:nvPr>
            <p:custDataLst>
              <p:tags r:id="rId3"/>
            </p:custDataLst>
          </p:nvPr>
        </p:nvSpPr>
        <p:spPr>
          <a:xfrm>
            <a:off x="2016066" y="3956926"/>
            <a:ext cx="85199" cy="141997"/>
          </a:xfrm>
          <a:prstGeom prst="r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28" name="文本框 27"/>
          <p:cNvSpPr txBox="1"/>
          <p:nvPr>
            <p:custDataLst>
              <p:tags r:id="rId4"/>
            </p:custDataLst>
          </p:nvPr>
        </p:nvSpPr>
        <p:spPr>
          <a:xfrm>
            <a:off x="2052599" y="4109581"/>
            <a:ext cx="8394896" cy="769627"/>
          </a:xfrm>
          <a:prstGeom prst="rect">
            <a:avLst/>
          </a:prstGeom>
          <a:noFill/>
        </p:spPr>
        <p:txBody>
          <a:bodyPr wrap="square" tIns="0" bIns="107950" rtlCol="0" anchor="ctr" anchorCtr="0">
            <a:normAutofit fontScale="60000"/>
          </a:bodyPr>
          <a:p>
            <a:pPr>
              <a:lnSpc>
                <a:spcPct val="150000"/>
              </a:lnSpc>
            </a:pPr>
            <a:r>
              <a:rPr lang="en-US" altLang="zh-CN" dirty="0">
                <a:solidFill>
                  <a:schemeClr val="dk1">
                    <a:lumMod val="80000"/>
                    <a:lumOff val="20000"/>
                  </a:schemeClr>
                </a:solidFill>
                <a:latin typeface="+mn-ea"/>
                <a:sym typeface="+mn-ea"/>
              </a:rPr>
              <a:t>Make safety operation procedures for different positions to ensure that employees master safety operation skills</a:t>
            </a:r>
            <a:endParaRPr lang="en-US" altLang="zh-CN" dirty="0">
              <a:solidFill>
                <a:schemeClr val="dk1">
                  <a:lumMod val="80000"/>
                  <a:lumOff val="20000"/>
                </a:schemeClr>
              </a:solidFill>
              <a:latin typeface="+mn-ea"/>
              <a:sym typeface="+mn-ea"/>
            </a:endParaRPr>
          </a:p>
          <a:p>
            <a:pPr>
              <a:lnSpc>
                <a:spcPct val="150000"/>
              </a:lnSpc>
            </a:pPr>
            <a:r>
              <a:rPr lang="en-US" altLang="zh-CN" dirty="0">
                <a:solidFill>
                  <a:schemeClr val="dk1">
                    <a:lumMod val="80000"/>
                    <a:lumOff val="20000"/>
                  </a:schemeClr>
                </a:solidFill>
                <a:latin typeface="+mn-ea"/>
                <a:sym typeface="+mn-ea"/>
              </a:rPr>
              <a:t>针对不同岗位制定安全操作规程，确保员工掌握安全操作技能</a:t>
            </a:r>
            <a:endParaRPr lang="en-US" altLang="zh-CN" dirty="0">
              <a:solidFill>
                <a:schemeClr val="dk1">
                  <a:lumMod val="80000"/>
                  <a:lumOff val="20000"/>
                </a:schemeClr>
              </a:solidFill>
              <a:latin typeface="+mn-ea"/>
              <a:sym typeface="+mn-ea"/>
            </a:endParaRPr>
          </a:p>
        </p:txBody>
      </p:sp>
      <p:sp>
        <p:nvSpPr>
          <p:cNvPr id="53" name="对角圆角矩形 52"/>
          <p:cNvSpPr/>
          <p:nvPr>
            <p:custDataLst>
              <p:tags r:id="rId5"/>
            </p:custDataLst>
          </p:nvPr>
        </p:nvSpPr>
        <p:spPr>
          <a:xfrm>
            <a:off x="1450460" y="1507269"/>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54" name="对角圆角矩形 53"/>
          <p:cNvSpPr/>
          <p:nvPr>
            <p:custDataLst>
              <p:tags r:id="rId6"/>
            </p:custDataLst>
          </p:nvPr>
        </p:nvSpPr>
        <p:spPr>
          <a:xfrm>
            <a:off x="1450460" y="1364400"/>
            <a:ext cx="565480" cy="539591"/>
          </a:xfrm>
          <a:prstGeom prst="round2DiagRect">
            <a:avLst>
              <a:gd name="adj1" fmla="val 26654"/>
              <a:gd name="adj2" fmla="val 0"/>
            </a:avLst>
          </a:prstGeom>
          <a:solidFill>
            <a:schemeClr val="accent1"/>
          </a:solidFill>
          <a:ln>
            <a:noFill/>
          </a:ln>
          <a:effectLst>
            <a:outerShdw blurRad="165100" dist="25400" dir="2700000" sx="102000" sy="102000" algn="tl" rotWithShape="0">
              <a:schemeClr val="accent1">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55" name="直角三角形 54"/>
          <p:cNvSpPr/>
          <p:nvPr>
            <p:custDataLst>
              <p:tags r:id="rId7"/>
            </p:custDataLst>
          </p:nvPr>
        </p:nvSpPr>
        <p:spPr>
          <a:xfrm>
            <a:off x="2016066" y="1365052"/>
            <a:ext cx="85199" cy="141997"/>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57" name="文本框 56"/>
          <p:cNvSpPr txBox="1"/>
          <p:nvPr>
            <p:custDataLst>
              <p:tags r:id="rId8"/>
            </p:custDataLst>
          </p:nvPr>
        </p:nvSpPr>
        <p:spPr>
          <a:xfrm>
            <a:off x="2052599" y="1510531"/>
            <a:ext cx="8394896" cy="769627"/>
          </a:xfrm>
          <a:prstGeom prst="rect">
            <a:avLst/>
          </a:prstGeom>
          <a:noFill/>
        </p:spPr>
        <p:txBody>
          <a:bodyPr wrap="square" tIns="0" bIns="107950" rtlCol="0" anchor="ctr" anchorCtr="0">
            <a:normAutofit fontScale="90000" lnSpcReduction="20000"/>
          </a:bodyPr>
          <a:p>
            <a:pPr>
              <a:lnSpc>
                <a:spcPct val="150000"/>
              </a:lnSpc>
            </a:pPr>
            <a:r>
              <a:rPr lang="zh-CN" altLang="en-US" dirty="0">
                <a:solidFill>
                  <a:schemeClr val="dk1">
                    <a:lumMod val="80000"/>
                    <a:lumOff val="20000"/>
                  </a:schemeClr>
                </a:solidFill>
                <a:latin typeface="+mn-ea"/>
                <a:sym typeface="+mn-ea"/>
              </a:rPr>
              <a:t>Conduct regular safety training to improve employees' safety awareness</a:t>
            </a:r>
            <a:endParaRPr lang="zh-CN" altLang="en-US" dirty="0">
              <a:solidFill>
                <a:schemeClr val="dk1">
                  <a:lumMod val="80000"/>
                  <a:lumOff val="20000"/>
                </a:schemeClr>
              </a:solidFill>
              <a:latin typeface="+mn-ea"/>
              <a:sym typeface="+mn-ea"/>
            </a:endParaRPr>
          </a:p>
          <a:p>
            <a:pPr>
              <a:lnSpc>
                <a:spcPct val="150000"/>
              </a:lnSpc>
            </a:pPr>
            <a:r>
              <a:rPr lang="zh-CN" altLang="en-US" dirty="0">
                <a:solidFill>
                  <a:schemeClr val="dk1">
                    <a:lumMod val="80000"/>
                    <a:lumOff val="20000"/>
                  </a:schemeClr>
                </a:solidFill>
                <a:latin typeface="+mn-ea"/>
                <a:sym typeface="+mn-ea"/>
              </a:rPr>
              <a:t>定期进行安全培训，提高员工安全意识</a:t>
            </a:r>
            <a:endParaRPr lang="zh-CN" altLang="en-US" dirty="0">
              <a:solidFill>
                <a:schemeClr val="dk1">
                  <a:lumMod val="80000"/>
                  <a:lumOff val="20000"/>
                </a:schemeClr>
              </a:solidFill>
              <a:latin typeface="+mn-ea"/>
              <a:sym typeface="+mn-ea"/>
            </a:endParaRPr>
          </a:p>
        </p:txBody>
      </p:sp>
      <p:sp>
        <p:nvSpPr>
          <p:cNvPr id="6" name="对角圆角矩形 5"/>
          <p:cNvSpPr/>
          <p:nvPr>
            <p:custDataLst>
              <p:tags r:id="rId9"/>
            </p:custDataLst>
          </p:nvPr>
        </p:nvSpPr>
        <p:spPr>
          <a:xfrm>
            <a:off x="1450460" y="2802880"/>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7" name="对角圆角矩形 6"/>
          <p:cNvSpPr/>
          <p:nvPr>
            <p:custDataLst>
              <p:tags r:id="rId10"/>
            </p:custDataLst>
          </p:nvPr>
        </p:nvSpPr>
        <p:spPr>
          <a:xfrm>
            <a:off x="1450460" y="2660011"/>
            <a:ext cx="565480" cy="539591"/>
          </a:xfrm>
          <a:prstGeom prst="round2DiagRect">
            <a:avLst>
              <a:gd name="adj1" fmla="val 26654"/>
              <a:gd name="adj2" fmla="val 0"/>
            </a:avLst>
          </a:prstGeom>
          <a:solidFill>
            <a:schemeClr val="accent2"/>
          </a:solidFill>
          <a:ln>
            <a:noFill/>
          </a:ln>
          <a:effectLst>
            <a:outerShdw blurRad="165100" dist="25400" dir="2700000" sx="102000" sy="102000" algn="tl" rotWithShape="0">
              <a:schemeClr val="accent2">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8" name="直角三角形 7"/>
          <p:cNvSpPr/>
          <p:nvPr>
            <p:custDataLst>
              <p:tags r:id="rId11"/>
            </p:custDataLst>
          </p:nvPr>
        </p:nvSpPr>
        <p:spPr>
          <a:xfrm>
            <a:off x="2016066" y="2661315"/>
            <a:ext cx="85199" cy="141997"/>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9" name="文本框 8"/>
          <p:cNvSpPr txBox="1"/>
          <p:nvPr>
            <p:custDataLst>
              <p:tags r:id="rId12"/>
            </p:custDataLst>
          </p:nvPr>
        </p:nvSpPr>
        <p:spPr>
          <a:xfrm>
            <a:off x="2052599" y="2813970"/>
            <a:ext cx="8394896" cy="769627"/>
          </a:xfrm>
          <a:prstGeom prst="rect">
            <a:avLst/>
          </a:prstGeom>
          <a:noFill/>
        </p:spPr>
        <p:txBody>
          <a:bodyPr wrap="square" tIns="0" bIns="107950" rtlCol="0" anchor="ctr" anchorCtr="0">
            <a:normAutofit fontScale="70000"/>
          </a:bodyPr>
          <a:p>
            <a:pPr>
              <a:lnSpc>
                <a:spcPct val="150000"/>
              </a:lnSpc>
            </a:pPr>
            <a:r>
              <a:rPr lang="zh-CN" altLang="en-US" dirty="0">
                <a:solidFill>
                  <a:schemeClr val="dk1">
                    <a:lumMod val="80000"/>
                    <a:lumOff val="20000"/>
                  </a:schemeClr>
                </a:solidFill>
                <a:latin typeface="+mn-ea"/>
                <a:sym typeface="+mn-ea"/>
              </a:rPr>
              <a:t>Conduct emergency drills regularly to ensure that employees are familiar with emergency procedures</a:t>
            </a:r>
            <a:endParaRPr lang="zh-CN" altLang="en-US" dirty="0">
              <a:solidFill>
                <a:schemeClr val="dk1">
                  <a:lumMod val="80000"/>
                  <a:lumOff val="20000"/>
                </a:schemeClr>
              </a:solidFill>
              <a:latin typeface="+mn-ea"/>
              <a:sym typeface="+mn-ea"/>
            </a:endParaRPr>
          </a:p>
          <a:p>
            <a:pPr>
              <a:lnSpc>
                <a:spcPct val="150000"/>
              </a:lnSpc>
            </a:pPr>
            <a:r>
              <a:rPr lang="zh-CN" altLang="en-US" dirty="0">
                <a:solidFill>
                  <a:schemeClr val="dk1">
                    <a:lumMod val="80000"/>
                    <a:lumOff val="20000"/>
                  </a:schemeClr>
                </a:solidFill>
                <a:latin typeface="+mn-ea"/>
                <a:sym typeface="+mn-ea"/>
              </a:rPr>
              <a:t>定期进行应急演练，确保员工熟悉应急流程</a:t>
            </a:r>
            <a:endParaRPr lang="zh-CN" altLang="en-US" dirty="0">
              <a:solidFill>
                <a:schemeClr val="dk1">
                  <a:lumMod val="80000"/>
                  <a:lumOff val="20000"/>
                </a:schemeClr>
              </a:solidFill>
              <a:latin typeface="+mn-ea"/>
              <a:sym typeface="+mn-ea"/>
            </a:endParaRPr>
          </a:p>
        </p:txBody>
      </p:sp>
      <p:sp>
        <p:nvSpPr>
          <p:cNvPr id="10" name="对角圆角矩形 9"/>
          <p:cNvSpPr/>
          <p:nvPr>
            <p:custDataLst>
              <p:tags r:id="rId13"/>
            </p:custDataLst>
          </p:nvPr>
        </p:nvSpPr>
        <p:spPr>
          <a:xfrm>
            <a:off x="1450460" y="5394754"/>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1" name="对角圆角矩形 10"/>
          <p:cNvSpPr/>
          <p:nvPr>
            <p:custDataLst>
              <p:tags r:id="rId14"/>
            </p:custDataLst>
          </p:nvPr>
        </p:nvSpPr>
        <p:spPr>
          <a:xfrm>
            <a:off x="1450460" y="5251884"/>
            <a:ext cx="565480" cy="539591"/>
          </a:xfrm>
          <a:prstGeom prst="round2DiagRect">
            <a:avLst>
              <a:gd name="adj1" fmla="val 26654"/>
              <a:gd name="adj2" fmla="val 0"/>
            </a:avLst>
          </a:prstGeom>
          <a:solidFill>
            <a:schemeClr val="accent4"/>
          </a:solidFill>
          <a:ln>
            <a:noFill/>
          </a:ln>
          <a:effectLst>
            <a:outerShdw blurRad="165100" dist="25400" dir="2700000" sx="102000" sy="102000" algn="tl" rotWithShape="0">
              <a:schemeClr val="accent4">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2" name="直角三角形 11"/>
          <p:cNvSpPr/>
          <p:nvPr>
            <p:custDataLst>
              <p:tags r:id="rId15"/>
            </p:custDataLst>
          </p:nvPr>
        </p:nvSpPr>
        <p:spPr>
          <a:xfrm>
            <a:off x="2016066" y="5252537"/>
            <a:ext cx="85199" cy="141997"/>
          </a:xfrm>
          <a:prstGeom prst="r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3" name="文本框 12"/>
          <p:cNvSpPr txBox="1"/>
          <p:nvPr>
            <p:custDataLst>
              <p:tags r:id="rId16"/>
            </p:custDataLst>
          </p:nvPr>
        </p:nvSpPr>
        <p:spPr>
          <a:xfrm>
            <a:off x="2052599" y="5405192"/>
            <a:ext cx="8394896" cy="769627"/>
          </a:xfrm>
          <a:prstGeom prst="rect">
            <a:avLst/>
          </a:prstGeom>
          <a:noFill/>
        </p:spPr>
        <p:txBody>
          <a:bodyPr wrap="square" tIns="0" bIns="107950" rtlCol="0" anchor="ctr" anchorCtr="0">
            <a:normAutofit fontScale="70000"/>
          </a:bodyPr>
          <a:p>
            <a:pPr>
              <a:lnSpc>
                <a:spcPct val="150000"/>
              </a:lnSpc>
            </a:pPr>
            <a:r>
              <a:rPr lang="en-US" altLang="zh-CN" dirty="0">
                <a:solidFill>
                  <a:schemeClr val="dk1">
                    <a:lumMod val="80000"/>
                    <a:lumOff val="20000"/>
                  </a:schemeClr>
                </a:solidFill>
                <a:latin typeface="+mn-ea"/>
                <a:sym typeface="+mn-ea"/>
              </a:rPr>
              <a:t>Establish safety assessment system to evaluate, reward and punish employees' safety performance</a:t>
            </a:r>
            <a:endParaRPr lang="en-US" altLang="zh-CN" dirty="0">
              <a:solidFill>
                <a:schemeClr val="dk1">
                  <a:lumMod val="80000"/>
                  <a:lumOff val="20000"/>
                </a:schemeClr>
              </a:solidFill>
              <a:latin typeface="+mn-ea"/>
              <a:sym typeface="+mn-ea"/>
            </a:endParaRPr>
          </a:p>
          <a:p>
            <a:pPr>
              <a:lnSpc>
                <a:spcPct val="150000"/>
              </a:lnSpc>
            </a:pPr>
            <a:r>
              <a:rPr lang="en-US" altLang="zh-CN" dirty="0">
                <a:solidFill>
                  <a:schemeClr val="dk1">
                    <a:lumMod val="80000"/>
                    <a:lumOff val="20000"/>
                  </a:schemeClr>
                </a:solidFill>
                <a:latin typeface="+mn-ea"/>
                <a:sym typeface="+mn-ea"/>
              </a:rPr>
              <a:t>建立安全考核制度，对员工安全表现进行评估和奖惩</a:t>
            </a:r>
            <a:endParaRPr lang="en-US" altLang="zh-CN" dirty="0">
              <a:solidFill>
                <a:schemeClr val="dk1">
                  <a:lumMod val="80000"/>
                  <a:lumOff val="20000"/>
                </a:schemeClr>
              </a:solidFill>
              <a:latin typeface="+mn-ea"/>
              <a:sym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title"/>
            <p:custDataLst>
              <p:tags r:id="rId1"/>
            </p:custDataLst>
          </p:nvPr>
        </p:nvSpPr>
        <p:spPr>
          <a:xfrm>
            <a:off x="-84455" y="3148330"/>
            <a:ext cx="8340725" cy="1633220"/>
          </a:xfrm>
        </p:spPr>
        <p:txBody>
          <a:bodyPr>
            <a:normAutofit fontScale="90000"/>
          </a:bodyPr>
          <a:lstStyle/>
          <a:p>
            <a:r>
              <a:rPr lang="zh-CN" altLang="en-US" dirty="0"/>
              <a:t>Service Cases and</a:t>
            </a:r>
            <a:r>
              <a:rPr lang="en-US" altLang="zh-CN" dirty="0"/>
              <a:t> </a:t>
            </a:r>
            <a:r>
              <a:rPr lang="zh-CN" altLang="en-US" dirty="0"/>
              <a:t>Partners</a:t>
            </a:r>
            <a:br>
              <a:rPr lang="zh-CN" altLang="en-US" dirty="0"/>
            </a:br>
            <a:r>
              <a:rPr lang="zh-CN" altLang="en-US" dirty="0"/>
              <a:t>服务案例与合作伙伴</a:t>
            </a:r>
            <a:endParaRPr lang="zh-CN" altLang="en-US" dirty="0"/>
          </a:p>
        </p:txBody>
      </p:sp>
      <p:sp>
        <p:nvSpPr>
          <p:cNvPr id="6" name="节编号"/>
          <p:cNvSpPr>
            <a:spLocks noGrp="1"/>
          </p:cNvSpPr>
          <p:nvPr>
            <p:ph type="body" sz="quarter" idx="13"/>
            <p:custDataLst>
              <p:tags r:id="rId2"/>
            </p:custDataLst>
          </p:nvPr>
        </p:nvSpPr>
        <p:spPr>
          <a:xfrm>
            <a:off x="835800" y="1567800"/>
            <a:ext cx="6477000" cy="1224000"/>
          </a:xfrm>
        </p:spPr>
        <p:txBody>
          <a:bodyPr/>
          <a:lstStyle/>
          <a:p>
            <a:r>
              <a:rPr lang="en-US" altLang="zh-CN" dirty="0"/>
              <a:t>05</a:t>
            </a:r>
            <a:endParaRPr lang="en-US" altLang="zh-CN" dirty="0"/>
          </a:p>
        </p:txBody>
      </p:sp>
    </p:spTree>
    <p:custDataLst>
      <p:tags r:id="rId3"/>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Service case introduction</a:t>
            </a:r>
            <a:br>
              <a:rPr lang="zh-CN" altLang="en-US"/>
            </a:br>
            <a:r>
              <a:rPr lang="zh-CN" altLang="en-US"/>
              <a:t>服务案例介绍</a:t>
            </a:r>
            <a:endParaRPr lang="zh-CN" altLang="en-US"/>
          </a:p>
        </p:txBody>
      </p:sp>
      <p:sp>
        <p:nvSpPr>
          <p:cNvPr id="4" name="矩形 3"/>
          <p:cNvSpPr/>
          <p:nvPr>
            <p:custDataLst>
              <p:tags r:id="rId1"/>
            </p:custDataLst>
          </p:nvPr>
        </p:nvSpPr>
        <p:spPr>
          <a:xfrm>
            <a:off x="1564041" y="1364400"/>
            <a:ext cx="9598208" cy="1055296"/>
          </a:xfrm>
          <a:prstGeom prst="rect">
            <a:avLst/>
          </a:prstGeom>
          <a:solidFill>
            <a:schemeClr val="accent1">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14" name="矩形 13"/>
          <p:cNvSpPr/>
          <p:nvPr>
            <p:custDataLst>
              <p:tags r:id="rId2"/>
            </p:custDataLst>
          </p:nvPr>
        </p:nvSpPr>
        <p:spPr>
          <a:xfrm>
            <a:off x="1029812" y="1364400"/>
            <a:ext cx="260300" cy="1055296"/>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custDataLst>
              <p:tags r:id="rId3"/>
            </p:custDataLst>
          </p:nvPr>
        </p:nvSpPr>
        <p:spPr>
          <a:xfrm>
            <a:off x="1838960" y="1455420"/>
            <a:ext cx="9323070" cy="873125"/>
          </a:xfrm>
          <a:prstGeom prst="rect">
            <a:avLst/>
          </a:prstGeom>
          <a:noFill/>
        </p:spPr>
        <p:txBody>
          <a:bodyPr vert="horz" wrap="square" lIns="91440" tIns="45720" rIns="91440" bIns="45720" rtlCol="0" anchor="ctr" anchorCtr="0">
            <a:normAutofit fontScale="6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Case 1: Provide oil replenishment service for an oil company to ensure the smooth progress of offshore oil exploitation operations.</a:t>
            </a:r>
            <a:endParaRPr lang="zh-CN" altLang="en-US" sz="2000" spc="150" dirty="0">
              <a:solidFill>
                <a:schemeClr val="tx1">
                  <a:lumMod val="85000"/>
                  <a:lumOff val="15000"/>
                </a:schemeClr>
              </a:solidFill>
              <a:latin typeface="+mn-ea"/>
              <a:sym typeface="+mn-ea"/>
            </a:endParaRPr>
          </a:p>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案例一：为某石油公司提供油品补给服务，确保海上石油开采作业的顺利进行。</a:t>
            </a:r>
            <a:endParaRPr lang="zh-CN" altLang="en-US" sz="2000" spc="150" dirty="0">
              <a:solidFill>
                <a:schemeClr val="tx1">
                  <a:lumMod val="85000"/>
                  <a:lumOff val="15000"/>
                </a:schemeClr>
              </a:solidFill>
              <a:latin typeface="+mn-ea"/>
              <a:sym typeface="+mn-ea"/>
            </a:endParaRPr>
          </a:p>
        </p:txBody>
      </p:sp>
      <p:sp>
        <p:nvSpPr>
          <p:cNvPr id="40" name="矩形 39"/>
          <p:cNvSpPr/>
          <p:nvPr>
            <p:custDataLst>
              <p:tags r:id="rId4"/>
            </p:custDataLst>
          </p:nvPr>
        </p:nvSpPr>
        <p:spPr>
          <a:xfrm>
            <a:off x="1564041" y="2617142"/>
            <a:ext cx="9598208" cy="1055296"/>
          </a:xfrm>
          <a:prstGeom prst="rect">
            <a:avLst/>
          </a:prstGeom>
          <a:solidFill>
            <a:schemeClr val="accent2">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6" name="矩形 5"/>
          <p:cNvSpPr/>
          <p:nvPr>
            <p:custDataLst>
              <p:tags r:id="rId5"/>
            </p:custDataLst>
          </p:nvPr>
        </p:nvSpPr>
        <p:spPr>
          <a:xfrm>
            <a:off x="1029812" y="2617142"/>
            <a:ext cx="260300" cy="1055296"/>
          </a:xfrm>
          <a:prstGeom prst="rect">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42" name="文本框 41"/>
          <p:cNvSpPr txBox="1"/>
          <p:nvPr>
            <p:custDataLst>
              <p:tags r:id="rId6"/>
            </p:custDataLst>
          </p:nvPr>
        </p:nvSpPr>
        <p:spPr>
          <a:xfrm>
            <a:off x="1838960" y="2708275"/>
            <a:ext cx="9323070" cy="873125"/>
          </a:xfrm>
          <a:prstGeom prst="rect">
            <a:avLst/>
          </a:prstGeom>
          <a:noFill/>
        </p:spPr>
        <p:txBody>
          <a:bodyPr vert="horz" wrap="square" lIns="91440" tIns="45720" rIns="91440" bIns="45720" rtlCol="0" anchor="ctr" anchorCtr="0">
            <a:normAutofit fontScale="6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Case 2: Provide long-term and stable oil replenishment service for a large shipping company to meet the needs of its global shipping business.</a:t>
            </a:r>
            <a:endParaRPr lang="zh-CN" altLang="en-US" sz="2000" spc="150" dirty="0">
              <a:solidFill>
                <a:schemeClr val="tx1">
                  <a:lumMod val="85000"/>
                  <a:lumOff val="15000"/>
                </a:schemeClr>
              </a:solidFill>
              <a:latin typeface="+mn-ea"/>
              <a:sym typeface="+mn-ea"/>
            </a:endParaRPr>
          </a:p>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案例二：为某大型船运公司提供长期稳定的油品补给服务，满足其全球航运业务的需求。</a:t>
            </a:r>
            <a:endParaRPr lang="zh-CN" altLang="en-US" sz="2000" spc="150" dirty="0">
              <a:solidFill>
                <a:schemeClr val="tx1">
                  <a:lumMod val="85000"/>
                  <a:lumOff val="15000"/>
                </a:schemeClr>
              </a:solidFill>
              <a:latin typeface="+mn-ea"/>
              <a:sym typeface="+mn-ea"/>
            </a:endParaRPr>
          </a:p>
        </p:txBody>
      </p:sp>
      <p:sp>
        <p:nvSpPr>
          <p:cNvPr id="13" name="矩形 12"/>
          <p:cNvSpPr/>
          <p:nvPr>
            <p:custDataLst>
              <p:tags r:id="rId7"/>
            </p:custDataLst>
          </p:nvPr>
        </p:nvSpPr>
        <p:spPr>
          <a:xfrm>
            <a:off x="1564041" y="3869884"/>
            <a:ext cx="9598208" cy="1055296"/>
          </a:xfrm>
          <a:prstGeom prst="rect">
            <a:avLst/>
          </a:prstGeom>
          <a:solidFill>
            <a:schemeClr val="accent3">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18" name="矩形 17"/>
          <p:cNvSpPr/>
          <p:nvPr>
            <p:custDataLst>
              <p:tags r:id="rId8"/>
            </p:custDataLst>
          </p:nvPr>
        </p:nvSpPr>
        <p:spPr>
          <a:xfrm>
            <a:off x="1029812" y="3869884"/>
            <a:ext cx="260300" cy="1055296"/>
          </a:xfrm>
          <a:prstGeom prst="rect">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20" name="文本框 19"/>
          <p:cNvSpPr txBox="1"/>
          <p:nvPr>
            <p:custDataLst>
              <p:tags r:id="rId9"/>
            </p:custDataLst>
          </p:nvPr>
        </p:nvSpPr>
        <p:spPr>
          <a:xfrm>
            <a:off x="1838960" y="3961130"/>
            <a:ext cx="9323070" cy="873125"/>
          </a:xfrm>
          <a:prstGeom prst="rect">
            <a:avLst/>
          </a:prstGeom>
          <a:noFill/>
        </p:spPr>
        <p:txBody>
          <a:bodyPr vert="horz" wrap="square" lIns="91440" tIns="45720" rIns="91440" bIns="45720" rtlCol="0" anchor="ctr" anchorCtr="0">
            <a:normAutofit fontScale="6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Case 3: Successfully provided emergency oil replenishment service for an international shipping giant to help it solve unexpected situations in maritime navigation.</a:t>
            </a:r>
            <a:endParaRPr lang="zh-CN" altLang="en-US" sz="2000" spc="150" dirty="0">
              <a:solidFill>
                <a:schemeClr val="tx1">
                  <a:lumMod val="85000"/>
                  <a:lumOff val="15000"/>
                </a:schemeClr>
              </a:solidFill>
              <a:latin typeface="+mn-ea"/>
              <a:sym typeface="+mn-ea"/>
            </a:endParaRPr>
          </a:p>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案例三：成功为某国际航运巨头提供紧急油品补给服务，协助其解决海上航行中的突发状况。</a:t>
            </a:r>
            <a:endParaRPr lang="zh-CN" altLang="en-US" sz="2000" spc="150" dirty="0">
              <a:solidFill>
                <a:schemeClr val="tx1">
                  <a:lumMod val="85000"/>
                  <a:lumOff val="15000"/>
                </a:schemeClr>
              </a:solidFill>
              <a:latin typeface="+mn-ea"/>
              <a:sym typeface="+mn-ea"/>
            </a:endParaRPr>
          </a:p>
        </p:txBody>
      </p:sp>
      <p:sp>
        <p:nvSpPr>
          <p:cNvPr id="50" name="矩形 49"/>
          <p:cNvSpPr/>
          <p:nvPr>
            <p:custDataLst>
              <p:tags r:id="rId10"/>
            </p:custDataLst>
          </p:nvPr>
        </p:nvSpPr>
        <p:spPr>
          <a:xfrm>
            <a:off x="1564041" y="5121984"/>
            <a:ext cx="9598208" cy="1055296"/>
          </a:xfrm>
          <a:prstGeom prst="rect">
            <a:avLst/>
          </a:prstGeom>
          <a:solidFill>
            <a:schemeClr val="accent4">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27" name="矩形 26"/>
          <p:cNvSpPr/>
          <p:nvPr>
            <p:custDataLst>
              <p:tags r:id="rId11"/>
            </p:custDataLst>
          </p:nvPr>
        </p:nvSpPr>
        <p:spPr>
          <a:xfrm>
            <a:off x="1029812" y="5121984"/>
            <a:ext cx="260300" cy="1055296"/>
          </a:xfrm>
          <a:prstGeom prst="rect">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28" name="文本框 27"/>
          <p:cNvSpPr txBox="1"/>
          <p:nvPr>
            <p:custDataLst>
              <p:tags r:id="rId12"/>
            </p:custDataLst>
          </p:nvPr>
        </p:nvSpPr>
        <p:spPr>
          <a:xfrm>
            <a:off x="1838960" y="5213350"/>
            <a:ext cx="9323070" cy="1015365"/>
          </a:xfrm>
          <a:prstGeom prst="rect">
            <a:avLst/>
          </a:prstGeom>
          <a:noFill/>
        </p:spPr>
        <p:txBody>
          <a:bodyPr vert="horz" wrap="square" lIns="91440" tIns="45720" rIns="91440" bIns="45720" rtlCol="0" anchor="ctr" anchorCtr="0">
            <a:normAutofit fontScale="5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Partners: We have established long-term and stable cooperative relations with many well-known oil companies, shipping companies and international shipping giants to jointly promote the development of global maritime transport industry.</a:t>
            </a:r>
            <a:endParaRPr lang="zh-CN" altLang="en-US" sz="2000" spc="150" dirty="0">
              <a:solidFill>
                <a:schemeClr val="tx1">
                  <a:lumMod val="85000"/>
                  <a:lumOff val="15000"/>
                </a:schemeClr>
              </a:solidFill>
              <a:latin typeface="+mn-ea"/>
              <a:sym typeface="+mn-ea"/>
            </a:endParaRPr>
          </a:p>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合作伙伴：与多家知名石油公司、船运公司和国际航运巨头建立了长期稳定的合作关系，共同推动全球海上运输业的发展。</a:t>
            </a:r>
            <a:endParaRPr lang="zh-CN" altLang="en-US" sz="2000" spc="150" dirty="0">
              <a:solidFill>
                <a:schemeClr val="tx1">
                  <a:lumMod val="85000"/>
                  <a:lumOff val="15000"/>
                </a:schemeClr>
              </a:solidFill>
              <a:latin typeface="+mn-ea"/>
              <a:sym typeface="+mn-ea"/>
            </a:endParaRPr>
          </a:p>
        </p:txBody>
      </p:sp>
    </p:spTree>
    <p:custDataLst>
      <p:tags r:id="rId13"/>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Partner evaluation</a:t>
            </a:r>
            <a:br>
              <a:rPr lang="zh-CN" altLang="en-US"/>
            </a:br>
            <a:r>
              <a:rPr lang="zh-CN" altLang="en-US"/>
              <a:t>合作伙伴评价</a:t>
            </a:r>
            <a:endParaRPr lang="zh-CN" altLang="en-US"/>
          </a:p>
        </p:txBody>
      </p:sp>
      <p:sp>
        <p:nvSpPr>
          <p:cNvPr id="4" name="圆角矩形 3"/>
          <p:cNvSpPr/>
          <p:nvPr>
            <p:custDataLst>
              <p:tags r:id="rId1"/>
            </p:custDataLst>
          </p:nvPr>
        </p:nvSpPr>
        <p:spPr>
          <a:xfrm rot="16200000">
            <a:off x="5632130" y="-3304692"/>
            <a:ext cx="926380" cy="10513457"/>
          </a:xfrm>
          <a:prstGeom prst="roundRect">
            <a:avLst>
              <a:gd name="adj" fmla="val 0"/>
            </a:avLst>
          </a:prstGeom>
          <a:solidFill>
            <a:schemeClr val="bg1"/>
          </a:solidFill>
          <a:ln>
            <a:noFill/>
          </a:ln>
          <a:effectLst>
            <a:outerShdw blurRad="279400" dist="114300" dir="1020000" algn="bl" rotWithShape="0">
              <a:schemeClr val="accent1">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lstStyle/>
          <a:p>
            <a:pPr lvl="0" algn="ctr">
              <a:lnSpc>
                <a:spcPct val="120000"/>
              </a:lnSpc>
              <a:buClrTx/>
              <a:buSzTx/>
              <a:buFontTx/>
            </a:pPr>
            <a:endParaRPr lang="zh-CN" altLang="en-US">
              <a:solidFill>
                <a:schemeClr val="tx1">
                  <a:lumMod val="75000"/>
                  <a:lumOff val="25000"/>
                </a:schemeClr>
              </a:solidFill>
              <a:latin typeface="+mn-ea"/>
              <a:sym typeface="+mn-ea"/>
            </a:endParaRPr>
          </a:p>
        </p:txBody>
      </p:sp>
      <p:sp>
        <p:nvSpPr>
          <p:cNvPr id="5" name="圆角矩形 4"/>
          <p:cNvSpPr/>
          <p:nvPr>
            <p:custDataLst>
              <p:tags r:id="rId2"/>
            </p:custDataLst>
          </p:nvPr>
        </p:nvSpPr>
        <p:spPr>
          <a:xfrm rot="16200000">
            <a:off x="445225" y="1882213"/>
            <a:ext cx="924855" cy="138767"/>
          </a:xfrm>
          <a:prstGeom prst="roundRect">
            <a:avLst>
              <a:gd name="adj" fmla="val 7894"/>
            </a:avLst>
          </a:prstGeom>
          <a:gradFill>
            <a:gsLst>
              <a:gs pos="0">
                <a:schemeClr val="accent1"/>
              </a:gs>
              <a:gs pos="100000">
                <a:schemeClr val="accent1">
                  <a:lumMod val="75000"/>
                </a:schemeClr>
              </a:gs>
            </a:gsLst>
            <a:lin ang="7800000" scaled="0"/>
          </a:gradFill>
          <a:ln>
            <a:noFill/>
          </a:ln>
          <a:effectLst>
            <a:outerShdw blurRad="381000" dist="63500" dir="18900000" algn="bl" rotWithShape="0">
              <a:srgbClr val="4575F0">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25000"/>
          </a:bodyPr>
          <a:lstStyle/>
          <a:p>
            <a:pPr algn="ctr" fontAlgn="auto">
              <a:lnSpc>
                <a:spcPct val="120000"/>
              </a:lnSpc>
            </a:pPr>
            <a:endParaRPr lang="zh-CN" altLang="en-US">
              <a:solidFill>
                <a:schemeClr val="tx1">
                  <a:lumMod val="75000"/>
                  <a:lumOff val="25000"/>
                </a:schemeClr>
              </a:solidFill>
              <a:effectLst/>
              <a:latin typeface="+mn-ea"/>
            </a:endParaRPr>
          </a:p>
        </p:txBody>
      </p:sp>
      <p:sp>
        <p:nvSpPr>
          <p:cNvPr id="6" name="圆角矩形 5"/>
          <p:cNvSpPr/>
          <p:nvPr>
            <p:custDataLst>
              <p:tags r:id="rId3"/>
            </p:custDataLst>
          </p:nvPr>
        </p:nvSpPr>
        <p:spPr>
          <a:xfrm rot="16200000">
            <a:off x="5633353" y="-2084208"/>
            <a:ext cx="926380" cy="10514220"/>
          </a:xfrm>
          <a:prstGeom prst="roundRect">
            <a:avLst>
              <a:gd name="adj" fmla="val 0"/>
            </a:avLst>
          </a:prstGeom>
          <a:solidFill>
            <a:schemeClr val="bg1"/>
          </a:solidFill>
          <a:ln>
            <a:noFill/>
          </a:ln>
          <a:effectLst>
            <a:outerShdw blurRad="279400" dist="114300" dir="1020000" algn="bl" rotWithShape="0">
              <a:schemeClr val="accent1">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lstStyle/>
          <a:p>
            <a:pPr lvl="0" algn="ctr">
              <a:lnSpc>
                <a:spcPct val="120000"/>
              </a:lnSpc>
              <a:buClrTx/>
              <a:buSzTx/>
              <a:buFontTx/>
            </a:pPr>
            <a:endParaRPr lang="zh-CN" altLang="en-US">
              <a:solidFill>
                <a:schemeClr val="tx1">
                  <a:lumMod val="75000"/>
                  <a:lumOff val="25000"/>
                </a:schemeClr>
              </a:solidFill>
              <a:latin typeface="+mn-ea"/>
              <a:sym typeface="+mn-ea"/>
            </a:endParaRPr>
          </a:p>
        </p:txBody>
      </p:sp>
      <p:sp>
        <p:nvSpPr>
          <p:cNvPr id="7" name="圆角矩形 6"/>
          <p:cNvSpPr/>
          <p:nvPr>
            <p:custDataLst>
              <p:tags r:id="rId4"/>
            </p:custDataLst>
          </p:nvPr>
        </p:nvSpPr>
        <p:spPr>
          <a:xfrm rot="16200000">
            <a:off x="446447" y="3103309"/>
            <a:ext cx="924855" cy="138767"/>
          </a:xfrm>
          <a:prstGeom prst="roundRect">
            <a:avLst>
              <a:gd name="adj" fmla="val 7894"/>
            </a:avLst>
          </a:prstGeom>
          <a:gradFill>
            <a:gsLst>
              <a:gs pos="0">
                <a:schemeClr val="accent1"/>
              </a:gs>
              <a:gs pos="100000">
                <a:schemeClr val="accent1">
                  <a:lumMod val="75000"/>
                </a:schemeClr>
              </a:gs>
            </a:gsLst>
            <a:lin ang="7800000" scaled="0"/>
          </a:gradFill>
          <a:ln>
            <a:noFill/>
          </a:ln>
          <a:effectLst>
            <a:outerShdw blurRad="381000" dist="63500" dir="18900000" algn="bl" rotWithShape="0">
              <a:srgbClr val="4575F0">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fontScale="25000"/>
          </a:bodyPr>
          <a:lstStyle/>
          <a:p>
            <a:pPr lvl="0" algn="ctr">
              <a:lnSpc>
                <a:spcPct val="120000"/>
              </a:lnSpc>
              <a:buClrTx/>
              <a:buSzTx/>
              <a:buFontTx/>
            </a:pPr>
            <a:endParaRPr lang="zh-CN" altLang="en-US">
              <a:solidFill>
                <a:schemeClr val="tx1">
                  <a:lumMod val="75000"/>
                  <a:lumOff val="25000"/>
                </a:schemeClr>
              </a:solidFill>
              <a:effectLst/>
              <a:latin typeface="+mn-ea"/>
              <a:sym typeface="+mn-ea"/>
            </a:endParaRPr>
          </a:p>
        </p:txBody>
      </p:sp>
      <p:sp>
        <p:nvSpPr>
          <p:cNvPr id="10" name="圆角矩形 9"/>
          <p:cNvSpPr/>
          <p:nvPr>
            <p:custDataLst>
              <p:tags r:id="rId5"/>
            </p:custDataLst>
          </p:nvPr>
        </p:nvSpPr>
        <p:spPr>
          <a:xfrm rot="16200000">
            <a:off x="5632130" y="-886948"/>
            <a:ext cx="926380" cy="10513457"/>
          </a:xfrm>
          <a:prstGeom prst="roundRect">
            <a:avLst>
              <a:gd name="adj" fmla="val 0"/>
            </a:avLst>
          </a:prstGeom>
          <a:solidFill>
            <a:schemeClr val="bg1"/>
          </a:solidFill>
          <a:ln>
            <a:noFill/>
          </a:ln>
          <a:effectLst>
            <a:outerShdw blurRad="279400" dist="114300" dir="1020000" algn="bl" rotWithShape="0">
              <a:schemeClr val="accent1">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lstStyle/>
          <a:p>
            <a:pPr lvl="0" algn="ctr">
              <a:lnSpc>
                <a:spcPct val="120000"/>
              </a:lnSpc>
              <a:buClrTx/>
              <a:buSzTx/>
              <a:buFontTx/>
            </a:pPr>
            <a:endParaRPr lang="zh-CN" altLang="en-US">
              <a:solidFill>
                <a:schemeClr val="tx1">
                  <a:lumMod val="75000"/>
                  <a:lumOff val="25000"/>
                </a:schemeClr>
              </a:solidFill>
              <a:latin typeface="+mn-ea"/>
              <a:sym typeface="+mn-ea"/>
            </a:endParaRPr>
          </a:p>
        </p:txBody>
      </p:sp>
      <p:sp>
        <p:nvSpPr>
          <p:cNvPr id="11" name="圆角矩形 10"/>
          <p:cNvSpPr/>
          <p:nvPr>
            <p:custDataLst>
              <p:tags r:id="rId6"/>
            </p:custDataLst>
          </p:nvPr>
        </p:nvSpPr>
        <p:spPr>
          <a:xfrm rot="16200000">
            <a:off x="445225" y="4299958"/>
            <a:ext cx="924855" cy="138767"/>
          </a:xfrm>
          <a:prstGeom prst="roundRect">
            <a:avLst>
              <a:gd name="adj" fmla="val 7894"/>
            </a:avLst>
          </a:prstGeom>
          <a:gradFill>
            <a:gsLst>
              <a:gs pos="0">
                <a:schemeClr val="accent1"/>
              </a:gs>
              <a:gs pos="100000">
                <a:schemeClr val="accent1">
                  <a:lumMod val="75000"/>
                </a:schemeClr>
              </a:gs>
            </a:gsLst>
            <a:lin ang="7800000" scaled="0"/>
          </a:gradFill>
          <a:ln>
            <a:noFill/>
          </a:ln>
          <a:effectLst>
            <a:outerShdw blurRad="381000" dist="63500" dir="18900000" algn="bl" rotWithShape="0">
              <a:srgbClr val="4575F0">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25000"/>
          </a:bodyPr>
          <a:lstStyle/>
          <a:p>
            <a:pPr algn="ctr" fontAlgn="auto">
              <a:lnSpc>
                <a:spcPct val="120000"/>
              </a:lnSpc>
            </a:pPr>
            <a:endParaRPr lang="zh-CN" altLang="en-US">
              <a:solidFill>
                <a:schemeClr val="tx1">
                  <a:lumMod val="75000"/>
                  <a:lumOff val="25000"/>
                </a:schemeClr>
              </a:solidFill>
              <a:effectLst/>
              <a:latin typeface="+mn-ea"/>
            </a:endParaRPr>
          </a:p>
        </p:txBody>
      </p:sp>
      <p:sp>
        <p:nvSpPr>
          <p:cNvPr id="12" name="圆角矩形 11"/>
          <p:cNvSpPr/>
          <p:nvPr>
            <p:custDataLst>
              <p:tags r:id="rId7"/>
            </p:custDataLst>
          </p:nvPr>
        </p:nvSpPr>
        <p:spPr>
          <a:xfrm rot="16200000">
            <a:off x="5633353" y="332926"/>
            <a:ext cx="926380" cy="10514220"/>
          </a:xfrm>
          <a:prstGeom prst="roundRect">
            <a:avLst>
              <a:gd name="adj" fmla="val 0"/>
            </a:avLst>
          </a:prstGeom>
          <a:solidFill>
            <a:schemeClr val="bg1"/>
          </a:solidFill>
          <a:ln>
            <a:noFill/>
          </a:ln>
          <a:effectLst>
            <a:outerShdw blurRad="279400" dist="114300" dir="1020000" algn="bl" rotWithShape="0">
              <a:schemeClr val="accent1">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lstStyle/>
          <a:p>
            <a:pPr lvl="0" algn="ctr">
              <a:lnSpc>
                <a:spcPct val="120000"/>
              </a:lnSpc>
              <a:buClrTx/>
              <a:buSzTx/>
              <a:buFontTx/>
            </a:pPr>
            <a:endParaRPr lang="zh-CN" altLang="en-US">
              <a:solidFill>
                <a:schemeClr val="tx1">
                  <a:lumMod val="75000"/>
                  <a:lumOff val="25000"/>
                </a:schemeClr>
              </a:solidFill>
              <a:latin typeface="+mn-ea"/>
              <a:sym typeface="+mn-ea"/>
            </a:endParaRPr>
          </a:p>
        </p:txBody>
      </p:sp>
      <p:sp>
        <p:nvSpPr>
          <p:cNvPr id="13" name="圆角矩形 12"/>
          <p:cNvSpPr/>
          <p:nvPr>
            <p:custDataLst>
              <p:tags r:id="rId8"/>
            </p:custDataLst>
          </p:nvPr>
        </p:nvSpPr>
        <p:spPr>
          <a:xfrm rot="16200000">
            <a:off x="446447" y="5520442"/>
            <a:ext cx="924855" cy="138767"/>
          </a:xfrm>
          <a:prstGeom prst="roundRect">
            <a:avLst>
              <a:gd name="adj" fmla="val 7894"/>
            </a:avLst>
          </a:prstGeom>
          <a:gradFill>
            <a:gsLst>
              <a:gs pos="0">
                <a:schemeClr val="accent1"/>
              </a:gs>
              <a:gs pos="100000">
                <a:schemeClr val="accent1">
                  <a:lumMod val="75000"/>
                </a:schemeClr>
              </a:gs>
            </a:gsLst>
            <a:lin ang="7800000" scaled="0"/>
          </a:gradFill>
          <a:ln>
            <a:noFill/>
          </a:ln>
          <a:effectLst>
            <a:outerShdw blurRad="381000" dist="63500" dir="18900000" algn="bl" rotWithShape="0">
              <a:srgbClr val="4575F0">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fontScale="25000"/>
          </a:bodyPr>
          <a:lstStyle/>
          <a:p>
            <a:pPr lvl="0" algn="ctr">
              <a:lnSpc>
                <a:spcPct val="120000"/>
              </a:lnSpc>
              <a:buClrTx/>
              <a:buSzTx/>
              <a:buFontTx/>
            </a:pPr>
            <a:endParaRPr lang="zh-CN" altLang="en-US">
              <a:solidFill>
                <a:schemeClr val="tx1">
                  <a:lumMod val="75000"/>
                  <a:lumOff val="25000"/>
                </a:schemeClr>
              </a:solidFill>
              <a:effectLst/>
              <a:latin typeface="+mn-ea"/>
              <a:sym typeface="+mn-ea"/>
            </a:endParaRPr>
          </a:p>
        </p:txBody>
      </p:sp>
      <p:sp>
        <p:nvSpPr>
          <p:cNvPr id="8" name="文本框 7"/>
          <p:cNvSpPr txBox="1"/>
          <p:nvPr>
            <p:custDataLst>
              <p:tags r:id="rId9"/>
            </p:custDataLst>
          </p:nvPr>
        </p:nvSpPr>
        <p:spPr>
          <a:xfrm>
            <a:off x="1280068" y="3906372"/>
            <a:ext cx="10071997" cy="926380"/>
          </a:xfrm>
          <a:prstGeom prst="rect">
            <a:avLst/>
          </a:prstGeom>
        </p:spPr>
        <p:txBody>
          <a:bodyPr vert="horz" wrap="square" lIns="90000" tIns="46800" rIns="0" bIns="46800" rtlCol="0" anchor="ctr" anchorCtr="0">
            <a:normAutofit fontScale="60000"/>
          </a:bodyPr>
          <a:lstStyle>
            <a:defPPr>
              <a:defRPr lang="zh-CN"/>
            </a:defPPr>
            <a:lvl1pPr fontAlgn="auto">
              <a:lnSpc>
                <a:spcPct val="120000"/>
              </a:lnSpc>
              <a:spcBef>
                <a:spcPct val="0"/>
              </a:spcBef>
              <a:buNone/>
              <a:defRPr sz="1600" b="0" u="none" strike="noStrike" cap="none" spc="200" normalizeH="0" baseline="0">
                <a:uFillTx/>
                <a:latin typeface="Arial" panose="020B0604020202020204" pitchFamily="34" charset="0"/>
                <a:ea typeface="微软雅黑" panose="020B0503020204020204" charset="-122"/>
                <a:cs typeface="+mj-cs"/>
              </a:defRPr>
            </a:lvl1pPr>
          </a:lstStyle>
          <a:p>
            <a:r>
              <a:rPr lang="zh-CN" altLang="en-US" sz="2400" dirty="0">
                <a:latin typeface="+mn-ea"/>
                <a:ea typeface="+mn-ea"/>
              </a:rPr>
              <a:t>Partners highly value the professional ability and service level of Tai'an Company</a:t>
            </a:r>
            <a:endParaRPr lang="zh-CN" altLang="en-US" sz="2400" dirty="0">
              <a:latin typeface="+mn-ea"/>
              <a:ea typeface="+mn-ea"/>
            </a:endParaRPr>
          </a:p>
          <a:p>
            <a:r>
              <a:rPr lang="zh-CN" altLang="en-US" sz="2400" dirty="0">
                <a:latin typeface="+mn-ea"/>
                <a:ea typeface="+mn-ea"/>
              </a:rPr>
              <a:t>合作伙伴对泰安公司的专业能力和服务水平给予高度评价</a:t>
            </a:r>
            <a:endParaRPr lang="zh-CN" altLang="en-US" sz="2400" dirty="0">
              <a:latin typeface="+mn-ea"/>
              <a:ea typeface="+mn-ea"/>
            </a:endParaRPr>
          </a:p>
        </p:txBody>
      </p:sp>
      <p:sp>
        <p:nvSpPr>
          <p:cNvPr id="9" name="文本框 8"/>
          <p:cNvSpPr txBox="1"/>
          <p:nvPr>
            <p:custDataLst>
              <p:tags r:id="rId10"/>
            </p:custDataLst>
          </p:nvPr>
        </p:nvSpPr>
        <p:spPr>
          <a:xfrm>
            <a:off x="1280068" y="5127467"/>
            <a:ext cx="10071997" cy="925617"/>
          </a:xfrm>
          <a:prstGeom prst="rect">
            <a:avLst/>
          </a:prstGeom>
        </p:spPr>
        <p:txBody>
          <a:bodyPr vert="horz" wrap="square" lIns="90000" tIns="46800" rIns="90000" bIns="46800" rtlCol="0" anchor="ctr" anchorCtr="0">
            <a:normAutofit fontScale="60000"/>
          </a:bodyPr>
          <a:lstStyle>
            <a:defPPr>
              <a:defRPr lang="zh-CN"/>
            </a:defPPr>
            <a:lvl1pPr fontAlgn="auto">
              <a:lnSpc>
                <a:spcPct val="120000"/>
              </a:lnSpc>
              <a:spcBef>
                <a:spcPct val="0"/>
              </a:spcBef>
              <a:buNone/>
              <a:defRPr sz="1600" b="0" u="none" strike="noStrike" cap="none" spc="200" normalizeH="0" baseline="0">
                <a:uFillTx/>
                <a:latin typeface="Arial" panose="020B0604020202020204" pitchFamily="34" charset="0"/>
                <a:ea typeface="微软雅黑" panose="020B0503020204020204" charset="-122"/>
                <a:cs typeface="+mj-cs"/>
              </a:defRPr>
            </a:lvl1pPr>
          </a:lstStyle>
          <a:p>
            <a:r>
              <a:rPr lang="zh-CN" altLang="en-US" sz="2400" dirty="0">
                <a:latin typeface="+mn-ea"/>
                <a:ea typeface="+mn-ea"/>
              </a:rPr>
              <a:t>Taian Company successfully helped its partners solve the problem of oil replenishment and won unanimous praise</a:t>
            </a:r>
            <a:endParaRPr lang="zh-CN" altLang="en-US" sz="2400" dirty="0">
              <a:latin typeface="+mn-ea"/>
              <a:ea typeface="+mn-ea"/>
            </a:endParaRPr>
          </a:p>
          <a:p>
            <a:r>
              <a:rPr lang="zh-CN" altLang="en-US" sz="2400" dirty="0">
                <a:latin typeface="+mn-ea"/>
                <a:ea typeface="+mn-ea"/>
              </a:rPr>
              <a:t>泰安公司成功帮助合作伙伴解决油品补给问题，获得一致好评</a:t>
            </a:r>
            <a:endParaRPr lang="zh-CN" altLang="en-US" sz="2400" dirty="0">
              <a:latin typeface="+mn-ea"/>
              <a:ea typeface="+mn-ea"/>
            </a:endParaRPr>
          </a:p>
        </p:txBody>
      </p:sp>
      <p:sp>
        <p:nvSpPr>
          <p:cNvPr id="14" name="文本框 13"/>
          <p:cNvSpPr txBox="1"/>
          <p:nvPr>
            <p:custDataLst>
              <p:tags r:id="rId11"/>
            </p:custDataLst>
          </p:nvPr>
        </p:nvSpPr>
        <p:spPr>
          <a:xfrm>
            <a:off x="1280068" y="1488627"/>
            <a:ext cx="10071997" cy="926380"/>
          </a:xfrm>
          <a:prstGeom prst="rect">
            <a:avLst/>
          </a:prstGeom>
        </p:spPr>
        <p:txBody>
          <a:bodyPr vert="horz" wrap="square" lIns="90000" tIns="46800" rIns="0" bIns="46800" rtlCol="0" anchor="ctr" anchorCtr="0">
            <a:normAutofit fontScale="80000"/>
          </a:bodyPr>
          <a:lstStyle>
            <a:defPPr>
              <a:defRPr lang="zh-CN"/>
            </a:defPPr>
            <a:lvl1pPr fontAlgn="auto">
              <a:lnSpc>
                <a:spcPct val="120000"/>
              </a:lnSpc>
              <a:spcBef>
                <a:spcPct val="0"/>
              </a:spcBef>
              <a:buNone/>
              <a:defRPr sz="1600" b="0" u="none" strike="noStrike" cap="none" spc="200" normalizeH="0" baseline="0">
                <a:uFillTx/>
                <a:latin typeface="Arial" panose="020B0604020202020204" pitchFamily="34" charset="0"/>
                <a:ea typeface="微软雅黑" panose="020B0503020204020204" charset="-122"/>
                <a:cs typeface="+mj-cs"/>
              </a:defRPr>
            </a:lvl1pPr>
          </a:lstStyle>
          <a:p>
            <a:r>
              <a:rPr lang="zh-CN" altLang="en-US" sz="2400" dirty="0">
                <a:latin typeface="+mn-ea"/>
                <a:ea typeface="+mn-ea"/>
              </a:rPr>
              <a:t>Partners are highly satisfied with the service cases of Tai'an Company</a:t>
            </a:r>
            <a:endParaRPr lang="zh-CN" altLang="en-US" sz="2400" dirty="0">
              <a:latin typeface="+mn-ea"/>
              <a:ea typeface="+mn-ea"/>
            </a:endParaRPr>
          </a:p>
          <a:p>
            <a:r>
              <a:rPr lang="zh-CN" altLang="en-US" sz="2400" dirty="0">
                <a:latin typeface="+mn-ea"/>
                <a:ea typeface="+mn-ea"/>
              </a:rPr>
              <a:t>合作伙伴对泰安公司服务案例的满意度高</a:t>
            </a:r>
            <a:endParaRPr lang="zh-CN" altLang="en-US" sz="2400" dirty="0">
              <a:latin typeface="+mn-ea"/>
              <a:ea typeface="+mn-ea"/>
            </a:endParaRPr>
          </a:p>
        </p:txBody>
      </p:sp>
      <p:sp>
        <p:nvSpPr>
          <p:cNvPr id="15" name="文本框 14"/>
          <p:cNvSpPr txBox="1"/>
          <p:nvPr>
            <p:custDataLst>
              <p:tags r:id="rId12"/>
            </p:custDataLst>
          </p:nvPr>
        </p:nvSpPr>
        <p:spPr>
          <a:xfrm>
            <a:off x="1280068" y="2710945"/>
            <a:ext cx="10071997" cy="925617"/>
          </a:xfrm>
          <a:prstGeom prst="rect">
            <a:avLst/>
          </a:prstGeom>
        </p:spPr>
        <p:txBody>
          <a:bodyPr vert="horz" wrap="square" lIns="90000" tIns="46800" rIns="90000" bIns="46800" rtlCol="0" anchor="ctr" anchorCtr="0">
            <a:normAutofit fontScale="60000"/>
          </a:bodyPr>
          <a:lstStyle>
            <a:defPPr>
              <a:defRPr lang="zh-CN"/>
            </a:defPPr>
            <a:lvl1pPr fontAlgn="auto">
              <a:lnSpc>
                <a:spcPct val="120000"/>
              </a:lnSpc>
              <a:spcBef>
                <a:spcPct val="0"/>
              </a:spcBef>
              <a:buNone/>
              <a:defRPr sz="1600" b="0" u="none" strike="noStrike" cap="none" spc="200" normalizeH="0" baseline="0">
                <a:uFillTx/>
                <a:latin typeface="Arial" panose="020B0604020202020204" pitchFamily="34" charset="0"/>
                <a:ea typeface="微软雅黑" panose="020B0503020204020204" charset="-122"/>
                <a:cs typeface="+mj-cs"/>
              </a:defRPr>
            </a:lvl1pPr>
          </a:lstStyle>
          <a:p>
            <a:r>
              <a:rPr lang="zh-CN" altLang="en-US" sz="2400" dirty="0">
                <a:latin typeface="+mn-ea"/>
                <a:ea typeface="+mn-ea"/>
              </a:rPr>
              <a:t>Tai'an Company has established long-term cooperative relations with many well-known enterprises</a:t>
            </a:r>
            <a:endParaRPr lang="zh-CN" altLang="en-US" sz="2400" dirty="0">
              <a:latin typeface="+mn-ea"/>
              <a:ea typeface="+mn-ea"/>
            </a:endParaRPr>
          </a:p>
          <a:p>
            <a:r>
              <a:rPr lang="zh-CN" altLang="en-US" sz="2400" dirty="0">
                <a:latin typeface="+mn-ea"/>
                <a:ea typeface="+mn-ea"/>
              </a:rPr>
              <a:t>泰安公司与多家知名企业建立了长期合作关系</a:t>
            </a:r>
            <a:endParaRPr lang="zh-CN" altLang="en-US" sz="2400" dirty="0">
              <a:latin typeface="+mn-ea"/>
              <a:ea typeface="+mn-ea"/>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Successful case analysis</a:t>
            </a:r>
            <a:br>
              <a:rPr lang="zh-CN" altLang="en-US"/>
            </a:br>
            <a:r>
              <a:rPr lang="zh-CN" altLang="en-US"/>
              <a:t>成功案例分析</a:t>
            </a:r>
            <a:endParaRPr lang="zh-CN" altLang="en-US"/>
          </a:p>
        </p:txBody>
      </p:sp>
      <p:sp>
        <p:nvSpPr>
          <p:cNvPr id="21" name="任意多边形 20"/>
          <p:cNvSpPr/>
          <p:nvPr>
            <p:custDataLst>
              <p:tags r:id="rId1"/>
            </p:custDataLst>
          </p:nvPr>
        </p:nvSpPr>
        <p:spPr>
          <a:xfrm rot="2700000">
            <a:off x="1675982" y="1364400"/>
            <a:ext cx="1291603" cy="1293847"/>
          </a:xfrm>
          <a:custGeom>
            <a:avLst/>
            <a:gdLst>
              <a:gd name="connsiteX0" fmla="*/ 131121 w 3124913"/>
              <a:gd name="connsiteY0" fmla="*/ 1249162 h 3130701"/>
              <a:gd name="connsiteX1" fmla="*/ 132370 w 3124913"/>
              <a:gd name="connsiteY1" fmla="*/ 1247913 h 3130701"/>
              <a:gd name="connsiteX2" fmla="*/ 1249163 w 3124913"/>
              <a:gd name="connsiteY2" fmla="*/ 131120 h 3130701"/>
              <a:gd name="connsiteX3" fmla="*/ 1882271 w 3124913"/>
              <a:gd name="connsiteY3" fmla="*/ 131120 h 3130701"/>
              <a:gd name="connsiteX4" fmla="*/ 1882271 w 3124913"/>
              <a:gd name="connsiteY4" fmla="*/ 764228 h 3130701"/>
              <a:gd name="connsiteX5" fmla="*/ 1516049 w 3124913"/>
              <a:gd name="connsiteY5" fmla="*/ 1130450 h 3130701"/>
              <a:gd name="connsiteX6" fmla="*/ 2677238 w 3124913"/>
              <a:gd name="connsiteY6" fmla="*/ 1130450 h 3130701"/>
              <a:gd name="connsiteX7" fmla="*/ 3124913 w 3124913"/>
              <a:gd name="connsiteY7" fmla="*/ 1578125 h 3130701"/>
              <a:gd name="connsiteX8" fmla="*/ 2677238 w 3124913"/>
              <a:gd name="connsiteY8" fmla="*/ 2025800 h 3130701"/>
              <a:gd name="connsiteX9" fmla="*/ 1545864 w 3124913"/>
              <a:gd name="connsiteY9" fmla="*/ 2025800 h 3130701"/>
              <a:gd name="connsiteX10" fmla="*/ 1883520 w 3124913"/>
              <a:gd name="connsiteY10" fmla="*/ 2363456 h 3130701"/>
              <a:gd name="connsiteX11" fmla="*/ 1883520 w 3124913"/>
              <a:gd name="connsiteY11" fmla="*/ 2999063 h 3130701"/>
              <a:gd name="connsiteX12" fmla="*/ 1247913 w 3124913"/>
              <a:gd name="connsiteY12" fmla="*/ 2999063 h 3130701"/>
              <a:gd name="connsiteX13" fmla="*/ 132370 w 3124913"/>
              <a:gd name="connsiteY13" fmla="*/ 1883520 h 3130701"/>
              <a:gd name="connsiteX14" fmla="*/ 131809 w 3124913"/>
              <a:gd name="connsiteY14" fmla="*/ 1882832 h 3130701"/>
              <a:gd name="connsiteX15" fmla="*/ 131121 w 3124913"/>
              <a:gd name="connsiteY15" fmla="*/ 1882270 h 3130701"/>
              <a:gd name="connsiteX16" fmla="*/ 131121 w 3124913"/>
              <a:gd name="connsiteY16" fmla="*/ 1249162 h 313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24913" h="3130701">
                <a:moveTo>
                  <a:pt x="131121" y="1249162"/>
                </a:moveTo>
                <a:lnTo>
                  <a:pt x="132370" y="1247913"/>
                </a:lnTo>
                <a:lnTo>
                  <a:pt x="1249163" y="131120"/>
                </a:lnTo>
                <a:cubicBezTo>
                  <a:pt x="1423991" y="-43707"/>
                  <a:pt x="1707443" y="-43707"/>
                  <a:pt x="1882271" y="131120"/>
                </a:cubicBezTo>
                <a:cubicBezTo>
                  <a:pt x="2057099" y="305948"/>
                  <a:pt x="2057099" y="589401"/>
                  <a:pt x="1882271" y="764228"/>
                </a:cubicBezTo>
                <a:lnTo>
                  <a:pt x="1516049" y="1130450"/>
                </a:lnTo>
                <a:lnTo>
                  <a:pt x="2677238" y="1130450"/>
                </a:lnTo>
                <a:cubicBezTo>
                  <a:pt x="2924482" y="1130450"/>
                  <a:pt x="3124913" y="1330881"/>
                  <a:pt x="3124913" y="1578125"/>
                </a:cubicBezTo>
                <a:cubicBezTo>
                  <a:pt x="3124913" y="1825369"/>
                  <a:pt x="2924482" y="2025800"/>
                  <a:pt x="2677238" y="2025800"/>
                </a:cubicBezTo>
                <a:lnTo>
                  <a:pt x="1545864" y="2025800"/>
                </a:lnTo>
                <a:lnTo>
                  <a:pt x="1883520" y="2363456"/>
                </a:lnTo>
                <a:cubicBezTo>
                  <a:pt x="2059038" y="2538974"/>
                  <a:pt x="2059038" y="2823545"/>
                  <a:pt x="1883520" y="2999063"/>
                </a:cubicBezTo>
                <a:cubicBezTo>
                  <a:pt x="1708002" y="3174581"/>
                  <a:pt x="1423431" y="3174581"/>
                  <a:pt x="1247913" y="2999063"/>
                </a:cubicBezTo>
                <a:lnTo>
                  <a:pt x="132370" y="1883520"/>
                </a:lnTo>
                <a:lnTo>
                  <a:pt x="131809" y="1882832"/>
                </a:lnTo>
                <a:lnTo>
                  <a:pt x="131121" y="1882270"/>
                </a:lnTo>
                <a:cubicBezTo>
                  <a:pt x="-43707" y="1707442"/>
                  <a:pt x="-43707" y="1423990"/>
                  <a:pt x="131121" y="1249162"/>
                </a:cubicBezTo>
                <a:close/>
              </a:path>
            </a:pathLst>
          </a:cu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p>
            <a:pPr algn="ctr">
              <a:lnSpc>
                <a:spcPct val="120000"/>
              </a:lnSpc>
            </a:pPr>
            <a:endParaRPr>
              <a:latin typeface="+mn-ea"/>
              <a:sym typeface="Arial" panose="020B0604020202020204" pitchFamily="34" charset="0"/>
            </a:endParaRPr>
          </a:p>
        </p:txBody>
      </p:sp>
      <p:sp>
        <p:nvSpPr>
          <p:cNvPr id="25" name="文本框 24"/>
          <p:cNvSpPr txBox="1"/>
          <p:nvPr>
            <p:custDataLst>
              <p:tags r:id="rId2"/>
            </p:custDataLst>
          </p:nvPr>
        </p:nvSpPr>
        <p:spPr bwMode="auto">
          <a:xfrm>
            <a:off x="1317531" y="3113403"/>
            <a:ext cx="2008977" cy="3064097"/>
          </a:xfrm>
          <a:prstGeom prst="rect">
            <a:avLst/>
          </a:prstGeom>
          <a:noFill/>
        </p:spPr>
        <p:txBody>
          <a:bodyPr vert="horz" wrap="square" lIns="91440" tIns="45720" rIns="91440" bIns="45720" rtlCol="0" anchor="t" anchorCtr="0">
            <a:normAutofit fontScale="80000"/>
          </a:bodyPr>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Case Name: Ocean Oil Replenishment Service of Tai'an Company in Hong Kong</a:t>
            </a:r>
            <a:endParaRPr lang="zh-CN" altLang="en-US" sz="2000" spc="150" dirty="0">
              <a:solidFill>
                <a:schemeClr val="tx1">
                  <a:lumMod val="75000"/>
                  <a:lumOff val="25000"/>
                </a:schemeClr>
              </a:solidFill>
              <a:latin typeface="+mn-ea"/>
              <a:sym typeface="+mn-ea"/>
            </a:endParaRPr>
          </a:p>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案例名称：香港泰安公司远洋油品补给服务</a:t>
            </a:r>
            <a:endParaRPr lang="zh-CN" altLang="en-US" sz="2000" spc="150" dirty="0">
              <a:solidFill>
                <a:schemeClr val="tx1">
                  <a:lumMod val="75000"/>
                  <a:lumOff val="25000"/>
                </a:schemeClr>
              </a:solidFill>
              <a:latin typeface="+mn-ea"/>
              <a:sym typeface="+mn-ea"/>
            </a:endParaRPr>
          </a:p>
        </p:txBody>
      </p:sp>
      <p:sp>
        <p:nvSpPr>
          <p:cNvPr id="43" name="矩形 42"/>
          <p:cNvSpPr/>
          <p:nvPr>
            <p:custDataLst>
              <p:tags r:id="rId3"/>
            </p:custDataLst>
          </p:nvPr>
        </p:nvSpPr>
        <p:spPr>
          <a:xfrm>
            <a:off x="1450558" y="2733328"/>
            <a:ext cx="1742579" cy="123401"/>
          </a:xfrm>
          <a:prstGeom prst="rect">
            <a:avLst/>
          </a:prstGeom>
          <a:solidFill>
            <a:schemeClr val="accent1"/>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fontScale="25000"/>
          </a:bodyPr>
          <a:p>
            <a:pPr algn="ctr">
              <a:lnSpc>
                <a:spcPct val="140000"/>
              </a:lnSpc>
            </a:pPr>
            <a:endParaRPr>
              <a:latin typeface="+mn-ea"/>
              <a:sym typeface="Arial" panose="020B0604020202020204" pitchFamily="34" charset="0"/>
            </a:endParaRPr>
          </a:p>
        </p:txBody>
      </p:sp>
      <p:sp>
        <p:nvSpPr>
          <p:cNvPr id="19" name="任意多边形 18"/>
          <p:cNvSpPr/>
          <p:nvPr>
            <p:custDataLst>
              <p:tags r:id="rId4"/>
            </p:custDataLst>
          </p:nvPr>
        </p:nvSpPr>
        <p:spPr>
          <a:xfrm rot="5400000">
            <a:off x="4192345" y="1364400"/>
            <a:ext cx="1291603" cy="1293847"/>
          </a:xfrm>
          <a:custGeom>
            <a:avLst/>
            <a:gdLst>
              <a:gd name="connsiteX0" fmla="*/ 131121 w 3124913"/>
              <a:gd name="connsiteY0" fmla="*/ 1249162 h 3130701"/>
              <a:gd name="connsiteX1" fmla="*/ 132370 w 3124913"/>
              <a:gd name="connsiteY1" fmla="*/ 1247913 h 3130701"/>
              <a:gd name="connsiteX2" fmla="*/ 1249163 w 3124913"/>
              <a:gd name="connsiteY2" fmla="*/ 131120 h 3130701"/>
              <a:gd name="connsiteX3" fmla="*/ 1882271 w 3124913"/>
              <a:gd name="connsiteY3" fmla="*/ 131120 h 3130701"/>
              <a:gd name="connsiteX4" fmla="*/ 1882271 w 3124913"/>
              <a:gd name="connsiteY4" fmla="*/ 764228 h 3130701"/>
              <a:gd name="connsiteX5" fmla="*/ 1516049 w 3124913"/>
              <a:gd name="connsiteY5" fmla="*/ 1130450 h 3130701"/>
              <a:gd name="connsiteX6" fmla="*/ 2677238 w 3124913"/>
              <a:gd name="connsiteY6" fmla="*/ 1130450 h 3130701"/>
              <a:gd name="connsiteX7" fmla="*/ 3124913 w 3124913"/>
              <a:gd name="connsiteY7" fmla="*/ 1578125 h 3130701"/>
              <a:gd name="connsiteX8" fmla="*/ 2677238 w 3124913"/>
              <a:gd name="connsiteY8" fmla="*/ 2025800 h 3130701"/>
              <a:gd name="connsiteX9" fmla="*/ 1545864 w 3124913"/>
              <a:gd name="connsiteY9" fmla="*/ 2025800 h 3130701"/>
              <a:gd name="connsiteX10" fmla="*/ 1883520 w 3124913"/>
              <a:gd name="connsiteY10" fmla="*/ 2363456 h 3130701"/>
              <a:gd name="connsiteX11" fmla="*/ 1883520 w 3124913"/>
              <a:gd name="connsiteY11" fmla="*/ 2999063 h 3130701"/>
              <a:gd name="connsiteX12" fmla="*/ 1247913 w 3124913"/>
              <a:gd name="connsiteY12" fmla="*/ 2999063 h 3130701"/>
              <a:gd name="connsiteX13" fmla="*/ 132370 w 3124913"/>
              <a:gd name="connsiteY13" fmla="*/ 1883520 h 3130701"/>
              <a:gd name="connsiteX14" fmla="*/ 131809 w 3124913"/>
              <a:gd name="connsiteY14" fmla="*/ 1882832 h 3130701"/>
              <a:gd name="connsiteX15" fmla="*/ 131121 w 3124913"/>
              <a:gd name="connsiteY15" fmla="*/ 1882270 h 3130701"/>
              <a:gd name="connsiteX16" fmla="*/ 131121 w 3124913"/>
              <a:gd name="connsiteY16" fmla="*/ 1249162 h 313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24913" h="3130701">
                <a:moveTo>
                  <a:pt x="131121" y="1249162"/>
                </a:moveTo>
                <a:lnTo>
                  <a:pt x="132370" y="1247913"/>
                </a:lnTo>
                <a:lnTo>
                  <a:pt x="1249163" y="131120"/>
                </a:lnTo>
                <a:cubicBezTo>
                  <a:pt x="1423991" y="-43707"/>
                  <a:pt x="1707443" y="-43707"/>
                  <a:pt x="1882271" y="131120"/>
                </a:cubicBezTo>
                <a:cubicBezTo>
                  <a:pt x="2057099" y="305948"/>
                  <a:pt x="2057099" y="589401"/>
                  <a:pt x="1882271" y="764228"/>
                </a:cubicBezTo>
                <a:lnTo>
                  <a:pt x="1516049" y="1130450"/>
                </a:lnTo>
                <a:lnTo>
                  <a:pt x="2677238" y="1130450"/>
                </a:lnTo>
                <a:cubicBezTo>
                  <a:pt x="2924482" y="1130450"/>
                  <a:pt x="3124913" y="1330881"/>
                  <a:pt x="3124913" y="1578125"/>
                </a:cubicBezTo>
                <a:cubicBezTo>
                  <a:pt x="3124913" y="1825369"/>
                  <a:pt x="2924482" y="2025800"/>
                  <a:pt x="2677238" y="2025800"/>
                </a:cubicBezTo>
                <a:lnTo>
                  <a:pt x="1545864" y="2025800"/>
                </a:lnTo>
                <a:lnTo>
                  <a:pt x="1883520" y="2363456"/>
                </a:lnTo>
                <a:cubicBezTo>
                  <a:pt x="2059038" y="2538974"/>
                  <a:pt x="2059038" y="2823545"/>
                  <a:pt x="1883520" y="2999063"/>
                </a:cubicBezTo>
                <a:cubicBezTo>
                  <a:pt x="1708002" y="3174581"/>
                  <a:pt x="1423431" y="3174581"/>
                  <a:pt x="1247913" y="2999063"/>
                </a:cubicBezTo>
                <a:lnTo>
                  <a:pt x="132370" y="1883520"/>
                </a:lnTo>
                <a:lnTo>
                  <a:pt x="131809" y="1882832"/>
                </a:lnTo>
                <a:lnTo>
                  <a:pt x="131121" y="1882270"/>
                </a:lnTo>
                <a:cubicBezTo>
                  <a:pt x="-43707" y="1707442"/>
                  <a:pt x="-43707" y="1423990"/>
                  <a:pt x="131121" y="1249162"/>
                </a:cubicBezTo>
                <a:close/>
              </a:path>
            </a:pathLst>
          </a:cu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p>
            <a:pPr algn="ctr">
              <a:lnSpc>
                <a:spcPct val="120000"/>
              </a:lnSpc>
            </a:pPr>
            <a:endParaRPr>
              <a:latin typeface="+mn-ea"/>
              <a:sym typeface="Arial" panose="020B0604020202020204" pitchFamily="34" charset="0"/>
            </a:endParaRPr>
          </a:p>
        </p:txBody>
      </p:sp>
      <p:sp>
        <p:nvSpPr>
          <p:cNvPr id="28" name="文本框 27"/>
          <p:cNvSpPr txBox="1"/>
          <p:nvPr>
            <p:custDataLst>
              <p:tags r:id="rId5"/>
            </p:custDataLst>
          </p:nvPr>
        </p:nvSpPr>
        <p:spPr bwMode="auto">
          <a:xfrm>
            <a:off x="3833239" y="3113403"/>
            <a:ext cx="2008977" cy="3064097"/>
          </a:xfrm>
          <a:prstGeom prst="rect">
            <a:avLst/>
          </a:prstGeom>
          <a:noFill/>
        </p:spPr>
        <p:txBody>
          <a:bodyPr vert="horz" wrap="square" lIns="91440" tIns="45720" rIns="91440" bIns="45720" rtlCol="0" anchor="t" anchorCtr="0">
            <a:normAutofit/>
          </a:bodyPr>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Clients: International shipping companies</a:t>
            </a:r>
            <a:endParaRPr lang="zh-CN" altLang="en-US" sz="2000" spc="150" dirty="0">
              <a:solidFill>
                <a:schemeClr val="tx1">
                  <a:lumMod val="75000"/>
                  <a:lumOff val="25000"/>
                </a:schemeClr>
              </a:solidFill>
              <a:latin typeface="+mn-ea"/>
              <a:sym typeface="+mn-ea"/>
            </a:endParaRPr>
          </a:p>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服务对象：国际航运公司</a:t>
            </a:r>
            <a:endParaRPr lang="zh-CN" altLang="en-US" sz="2000" spc="150" dirty="0">
              <a:solidFill>
                <a:schemeClr val="tx1">
                  <a:lumMod val="75000"/>
                  <a:lumOff val="25000"/>
                </a:schemeClr>
              </a:solidFill>
              <a:latin typeface="+mn-ea"/>
              <a:sym typeface="+mn-ea"/>
            </a:endParaRPr>
          </a:p>
        </p:txBody>
      </p:sp>
      <p:sp>
        <p:nvSpPr>
          <p:cNvPr id="44" name="矩形 43"/>
          <p:cNvSpPr/>
          <p:nvPr>
            <p:custDataLst>
              <p:tags r:id="rId6"/>
            </p:custDataLst>
          </p:nvPr>
        </p:nvSpPr>
        <p:spPr>
          <a:xfrm>
            <a:off x="3966921" y="2733328"/>
            <a:ext cx="1742579" cy="123401"/>
          </a:xfrm>
          <a:prstGeom prst="rect">
            <a:avLst/>
          </a:prstGeom>
          <a:solidFill>
            <a:schemeClr val="accent2"/>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fontScale="25000"/>
          </a:bodyPr>
          <a:p>
            <a:pPr algn="ctr">
              <a:lnSpc>
                <a:spcPct val="140000"/>
              </a:lnSpc>
            </a:pPr>
            <a:endParaRPr>
              <a:latin typeface="+mn-ea"/>
              <a:sym typeface="Arial" panose="020B0604020202020204" pitchFamily="34" charset="0"/>
            </a:endParaRPr>
          </a:p>
        </p:txBody>
      </p:sp>
      <p:sp>
        <p:nvSpPr>
          <p:cNvPr id="22" name="任意多边形 21"/>
          <p:cNvSpPr/>
          <p:nvPr>
            <p:custDataLst>
              <p:tags r:id="rId7"/>
            </p:custDataLst>
          </p:nvPr>
        </p:nvSpPr>
        <p:spPr>
          <a:xfrm rot="18900000" flipH="1">
            <a:off x="6708053" y="1364400"/>
            <a:ext cx="1291603" cy="1293847"/>
          </a:xfrm>
          <a:custGeom>
            <a:avLst/>
            <a:gdLst>
              <a:gd name="connsiteX0" fmla="*/ 131121 w 3124913"/>
              <a:gd name="connsiteY0" fmla="*/ 1249162 h 3130701"/>
              <a:gd name="connsiteX1" fmla="*/ 132370 w 3124913"/>
              <a:gd name="connsiteY1" fmla="*/ 1247913 h 3130701"/>
              <a:gd name="connsiteX2" fmla="*/ 1249163 w 3124913"/>
              <a:gd name="connsiteY2" fmla="*/ 131120 h 3130701"/>
              <a:gd name="connsiteX3" fmla="*/ 1882271 w 3124913"/>
              <a:gd name="connsiteY3" fmla="*/ 131120 h 3130701"/>
              <a:gd name="connsiteX4" fmla="*/ 1882271 w 3124913"/>
              <a:gd name="connsiteY4" fmla="*/ 764228 h 3130701"/>
              <a:gd name="connsiteX5" fmla="*/ 1516049 w 3124913"/>
              <a:gd name="connsiteY5" fmla="*/ 1130450 h 3130701"/>
              <a:gd name="connsiteX6" fmla="*/ 2677238 w 3124913"/>
              <a:gd name="connsiteY6" fmla="*/ 1130450 h 3130701"/>
              <a:gd name="connsiteX7" fmla="*/ 3124913 w 3124913"/>
              <a:gd name="connsiteY7" fmla="*/ 1578125 h 3130701"/>
              <a:gd name="connsiteX8" fmla="*/ 2677238 w 3124913"/>
              <a:gd name="connsiteY8" fmla="*/ 2025800 h 3130701"/>
              <a:gd name="connsiteX9" fmla="*/ 1545864 w 3124913"/>
              <a:gd name="connsiteY9" fmla="*/ 2025800 h 3130701"/>
              <a:gd name="connsiteX10" fmla="*/ 1883520 w 3124913"/>
              <a:gd name="connsiteY10" fmla="*/ 2363456 h 3130701"/>
              <a:gd name="connsiteX11" fmla="*/ 1883520 w 3124913"/>
              <a:gd name="connsiteY11" fmla="*/ 2999063 h 3130701"/>
              <a:gd name="connsiteX12" fmla="*/ 1247913 w 3124913"/>
              <a:gd name="connsiteY12" fmla="*/ 2999063 h 3130701"/>
              <a:gd name="connsiteX13" fmla="*/ 132370 w 3124913"/>
              <a:gd name="connsiteY13" fmla="*/ 1883520 h 3130701"/>
              <a:gd name="connsiteX14" fmla="*/ 131809 w 3124913"/>
              <a:gd name="connsiteY14" fmla="*/ 1882832 h 3130701"/>
              <a:gd name="connsiteX15" fmla="*/ 131121 w 3124913"/>
              <a:gd name="connsiteY15" fmla="*/ 1882270 h 3130701"/>
              <a:gd name="connsiteX16" fmla="*/ 131121 w 3124913"/>
              <a:gd name="connsiteY16" fmla="*/ 1249162 h 313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24913" h="3130701">
                <a:moveTo>
                  <a:pt x="131121" y="1249162"/>
                </a:moveTo>
                <a:lnTo>
                  <a:pt x="132370" y="1247913"/>
                </a:lnTo>
                <a:lnTo>
                  <a:pt x="1249163" y="131120"/>
                </a:lnTo>
                <a:cubicBezTo>
                  <a:pt x="1423991" y="-43707"/>
                  <a:pt x="1707443" y="-43707"/>
                  <a:pt x="1882271" y="131120"/>
                </a:cubicBezTo>
                <a:cubicBezTo>
                  <a:pt x="2057099" y="305948"/>
                  <a:pt x="2057099" y="589401"/>
                  <a:pt x="1882271" y="764228"/>
                </a:cubicBezTo>
                <a:lnTo>
                  <a:pt x="1516049" y="1130450"/>
                </a:lnTo>
                <a:lnTo>
                  <a:pt x="2677238" y="1130450"/>
                </a:lnTo>
                <a:cubicBezTo>
                  <a:pt x="2924482" y="1130450"/>
                  <a:pt x="3124913" y="1330881"/>
                  <a:pt x="3124913" y="1578125"/>
                </a:cubicBezTo>
                <a:cubicBezTo>
                  <a:pt x="3124913" y="1825369"/>
                  <a:pt x="2924482" y="2025800"/>
                  <a:pt x="2677238" y="2025800"/>
                </a:cubicBezTo>
                <a:lnTo>
                  <a:pt x="1545864" y="2025800"/>
                </a:lnTo>
                <a:lnTo>
                  <a:pt x="1883520" y="2363456"/>
                </a:lnTo>
                <a:cubicBezTo>
                  <a:pt x="2059038" y="2538974"/>
                  <a:pt x="2059038" y="2823545"/>
                  <a:pt x="1883520" y="2999063"/>
                </a:cubicBezTo>
                <a:cubicBezTo>
                  <a:pt x="1708002" y="3174581"/>
                  <a:pt x="1423431" y="3174581"/>
                  <a:pt x="1247913" y="2999063"/>
                </a:cubicBezTo>
                <a:lnTo>
                  <a:pt x="132370" y="1883520"/>
                </a:lnTo>
                <a:lnTo>
                  <a:pt x="131809" y="1882832"/>
                </a:lnTo>
                <a:lnTo>
                  <a:pt x="131121" y="1882270"/>
                </a:lnTo>
                <a:cubicBezTo>
                  <a:pt x="-43707" y="1707442"/>
                  <a:pt x="-43707" y="1423990"/>
                  <a:pt x="131121" y="1249162"/>
                </a:cubicBezTo>
                <a:close/>
              </a:path>
            </a:pathLst>
          </a:custGeom>
          <a:solidFill>
            <a:schemeClr val="accent3"/>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p>
            <a:pPr algn="ctr">
              <a:lnSpc>
                <a:spcPct val="120000"/>
              </a:lnSpc>
            </a:pPr>
            <a:endParaRPr>
              <a:latin typeface="+mn-ea"/>
              <a:sym typeface="Arial" panose="020B0604020202020204" pitchFamily="34" charset="0"/>
            </a:endParaRPr>
          </a:p>
        </p:txBody>
      </p:sp>
      <p:sp>
        <p:nvSpPr>
          <p:cNvPr id="31" name="文本框 30"/>
          <p:cNvSpPr txBox="1"/>
          <p:nvPr>
            <p:custDataLst>
              <p:tags r:id="rId8"/>
            </p:custDataLst>
          </p:nvPr>
        </p:nvSpPr>
        <p:spPr bwMode="auto">
          <a:xfrm>
            <a:off x="6349602" y="3113403"/>
            <a:ext cx="2008977" cy="3064097"/>
          </a:xfrm>
          <a:prstGeom prst="rect">
            <a:avLst/>
          </a:prstGeom>
          <a:noFill/>
        </p:spPr>
        <p:txBody>
          <a:bodyPr vert="horz" wrap="square" lIns="91440" tIns="45720" rIns="91440" bIns="45720" rtlCol="0" anchor="t" anchorCtr="0">
            <a:normAutofit fontScale="70000"/>
          </a:bodyPr>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Service content: Provide oil replenishment service to ensure the safety of ship navigation</a:t>
            </a:r>
            <a:endParaRPr lang="zh-CN" altLang="en-US" sz="2000" spc="150" dirty="0">
              <a:solidFill>
                <a:schemeClr val="tx1">
                  <a:lumMod val="75000"/>
                  <a:lumOff val="25000"/>
                </a:schemeClr>
              </a:solidFill>
              <a:latin typeface="+mn-ea"/>
              <a:sym typeface="+mn-ea"/>
            </a:endParaRPr>
          </a:p>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服务内容：提供油品补给服务，保障船舶航行安全</a:t>
            </a:r>
            <a:endParaRPr lang="zh-CN" altLang="en-US" sz="2000" spc="150" dirty="0">
              <a:solidFill>
                <a:schemeClr val="tx1">
                  <a:lumMod val="75000"/>
                  <a:lumOff val="25000"/>
                </a:schemeClr>
              </a:solidFill>
              <a:latin typeface="+mn-ea"/>
              <a:sym typeface="+mn-ea"/>
            </a:endParaRPr>
          </a:p>
        </p:txBody>
      </p:sp>
      <p:sp>
        <p:nvSpPr>
          <p:cNvPr id="45" name="矩形 44"/>
          <p:cNvSpPr/>
          <p:nvPr>
            <p:custDataLst>
              <p:tags r:id="rId9"/>
            </p:custDataLst>
          </p:nvPr>
        </p:nvSpPr>
        <p:spPr>
          <a:xfrm>
            <a:off x="6481973" y="2733328"/>
            <a:ext cx="1742579" cy="123401"/>
          </a:xfrm>
          <a:prstGeom prst="rect">
            <a:avLst/>
          </a:prstGeom>
          <a:solidFill>
            <a:schemeClr val="accent3"/>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fontScale="25000"/>
          </a:bodyPr>
          <a:p>
            <a:pPr algn="ctr">
              <a:lnSpc>
                <a:spcPct val="140000"/>
              </a:lnSpc>
            </a:pPr>
            <a:endParaRPr>
              <a:latin typeface="+mn-ea"/>
              <a:sym typeface="Arial" panose="020B0604020202020204" pitchFamily="34" charset="0"/>
            </a:endParaRPr>
          </a:p>
        </p:txBody>
      </p:sp>
      <p:sp>
        <p:nvSpPr>
          <p:cNvPr id="23" name="任意多边形 22"/>
          <p:cNvSpPr/>
          <p:nvPr>
            <p:custDataLst>
              <p:tags r:id="rId10"/>
            </p:custDataLst>
          </p:nvPr>
        </p:nvSpPr>
        <p:spPr>
          <a:xfrm rot="2700000" flipH="1" flipV="1">
            <a:off x="9223761" y="1364400"/>
            <a:ext cx="1291603" cy="1293847"/>
          </a:xfrm>
          <a:custGeom>
            <a:avLst/>
            <a:gdLst>
              <a:gd name="connsiteX0" fmla="*/ 131121 w 3124913"/>
              <a:gd name="connsiteY0" fmla="*/ 1249162 h 3130701"/>
              <a:gd name="connsiteX1" fmla="*/ 132370 w 3124913"/>
              <a:gd name="connsiteY1" fmla="*/ 1247913 h 3130701"/>
              <a:gd name="connsiteX2" fmla="*/ 1249163 w 3124913"/>
              <a:gd name="connsiteY2" fmla="*/ 131120 h 3130701"/>
              <a:gd name="connsiteX3" fmla="*/ 1882271 w 3124913"/>
              <a:gd name="connsiteY3" fmla="*/ 131120 h 3130701"/>
              <a:gd name="connsiteX4" fmla="*/ 1882271 w 3124913"/>
              <a:gd name="connsiteY4" fmla="*/ 764228 h 3130701"/>
              <a:gd name="connsiteX5" fmla="*/ 1516049 w 3124913"/>
              <a:gd name="connsiteY5" fmla="*/ 1130450 h 3130701"/>
              <a:gd name="connsiteX6" fmla="*/ 2677238 w 3124913"/>
              <a:gd name="connsiteY6" fmla="*/ 1130450 h 3130701"/>
              <a:gd name="connsiteX7" fmla="*/ 3124913 w 3124913"/>
              <a:gd name="connsiteY7" fmla="*/ 1578125 h 3130701"/>
              <a:gd name="connsiteX8" fmla="*/ 2677238 w 3124913"/>
              <a:gd name="connsiteY8" fmla="*/ 2025800 h 3130701"/>
              <a:gd name="connsiteX9" fmla="*/ 1545864 w 3124913"/>
              <a:gd name="connsiteY9" fmla="*/ 2025800 h 3130701"/>
              <a:gd name="connsiteX10" fmla="*/ 1883520 w 3124913"/>
              <a:gd name="connsiteY10" fmla="*/ 2363456 h 3130701"/>
              <a:gd name="connsiteX11" fmla="*/ 1883520 w 3124913"/>
              <a:gd name="connsiteY11" fmla="*/ 2999063 h 3130701"/>
              <a:gd name="connsiteX12" fmla="*/ 1247913 w 3124913"/>
              <a:gd name="connsiteY12" fmla="*/ 2999063 h 3130701"/>
              <a:gd name="connsiteX13" fmla="*/ 132370 w 3124913"/>
              <a:gd name="connsiteY13" fmla="*/ 1883520 h 3130701"/>
              <a:gd name="connsiteX14" fmla="*/ 131809 w 3124913"/>
              <a:gd name="connsiteY14" fmla="*/ 1882832 h 3130701"/>
              <a:gd name="connsiteX15" fmla="*/ 131121 w 3124913"/>
              <a:gd name="connsiteY15" fmla="*/ 1882270 h 3130701"/>
              <a:gd name="connsiteX16" fmla="*/ 131121 w 3124913"/>
              <a:gd name="connsiteY16" fmla="*/ 1249162 h 3130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24913" h="3130701">
                <a:moveTo>
                  <a:pt x="131121" y="1249162"/>
                </a:moveTo>
                <a:lnTo>
                  <a:pt x="132370" y="1247913"/>
                </a:lnTo>
                <a:lnTo>
                  <a:pt x="1249163" y="131120"/>
                </a:lnTo>
                <a:cubicBezTo>
                  <a:pt x="1423991" y="-43707"/>
                  <a:pt x="1707443" y="-43707"/>
                  <a:pt x="1882271" y="131120"/>
                </a:cubicBezTo>
                <a:cubicBezTo>
                  <a:pt x="2057099" y="305948"/>
                  <a:pt x="2057099" y="589401"/>
                  <a:pt x="1882271" y="764228"/>
                </a:cubicBezTo>
                <a:lnTo>
                  <a:pt x="1516049" y="1130450"/>
                </a:lnTo>
                <a:lnTo>
                  <a:pt x="2677238" y="1130450"/>
                </a:lnTo>
                <a:cubicBezTo>
                  <a:pt x="2924482" y="1130450"/>
                  <a:pt x="3124913" y="1330881"/>
                  <a:pt x="3124913" y="1578125"/>
                </a:cubicBezTo>
                <a:cubicBezTo>
                  <a:pt x="3124913" y="1825369"/>
                  <a:pt x="2924482" y="2025800"/>
                  <a:pt x="2677238" y="2025800"/>
                </a:cubicBezTo>
                <a:lnTo>
                  <a:pt x="1545864" y="2025800"/>
                </a:lnTo>
                <a:lnTo>
                  <a:pt x="1883520" y="2363456"/>
                </a:lnTo>
                <a:cubicBezTo>
                  <a:pt x="2059038" y="2538974"/>
                  <a:pt x="2059038" y="2823545"/>
                  <a:pt x="1883520" y="2999063"/>
                </a:cubicBezTo>
                <a:cubicBezTo>
                  <a:pt x="1708002" y="3174581"/>
                  <a:pt x="1423431" y="3174581"/>
                  <a:pt x="1247913" y="2999063"/>
                </a:cubicBezTo>
                <a:lnTo>
                  <a:pt x="132370" y="1883520"/>
                </a:lnTo>
                <a:lnTo>
                  <a:pt x="131809" y="1882832"/>
                </a:lnTo>
                <a:lnTo>
                  <a:pt x="131121" y="1882270"/>
                </a:lnTo>
                <a:cubicBezTo>
                  <a:pt x="-43707" y="1707442"/>
                  <a:pt x="-43707" y="1423990"/>
                  <a:pt x="131121" y="1249162"/>
                </a:cubicBezTo>
                <a:close/>
              </a:path>
            </a:pathLst>
          </a:cu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a:bodyPr>
          <a:p>
            <a:pPr algn="ctr">
              <a:lnSpc>
                <a:spcPct val="120000"/>
              </a:lnSpc>
            </a:pPr>
            <a:endParaRPr>
              <a:latin typeface="+mn-ea"/>
              <a:sym typeface="Arial" panose="020B0604020202020204" pitchFamily="34" charset="0"/>
            </a:endParaRPr>
          </a:p>
        </p:txBody>
      </p:sp>
      <p:sp>
        <p:nvSpPr>
          <p:cNvPr id="34" name="文本框 33"/>
          <p:cNvSpPr txBox="1"/>
          <p:nvPr>
            <p:custDataLst>
              <p:tags r:id="rId11"/>
            </p:custDataLst>
          </p:nvPr>
        </p:nvSpPr>
        <p:spPr bwMode="auto">
          <a:xfrm>
            <a:off x="8865310" y="3113403"/>
            <a:ext cx="2008977" cy="3064097"/>
          </a:xfrm>
          <a:prstGeom prst="rect">
            <a:avLst/>
          </a:prstGeom>
          <a:noFill/>
        </p:spPr>
        <p:txBody>
          <a:bodyPr vert="horz" wrap="square" lIns="91440" tIns="45720" rIns="91440" bIns="45720" rtlCol="0" anchor="t" anchorCtr="0">
            <a:normAutofit fontScale="70000"/>
          </a:bodyPr>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Reasons for success: excellent service, professional team and reliable partners</a:t>
            </a:r>
            <a:endParaRPr lang="zh-CN" altLang="en-US" sz="2000" spc="150" dirty="0">
              <a:solidFill>
                <a:schemeClr val="tx1">
                  <a:lumMod val="75000"/>
                  <a:lumOff val="25000"/>
                </a:schemeClr>
              </a:solidFill>
              <a:latin typeface="+mn-ea"/>
              <a:sym typeface="+mn-ea"/>
            </a:endParaRPr>
          </a:p>
          <a:p>
            <a:pPr lvl="0" algn="ctr">
              <a:lnSpc>
                <a:spcPct val="130000"/>
              </a:lnSpc>
              <a:spcBef>
                <a:spcPts val="0"/>
              </a:spcBef>
              <a:spcAft>
                <a:spcPts val="0"/>
              </a:spcAft>
              <a:buClrTx/>
              <a:buSzTx/>
              <a:buFontTx/>
            </a:pPr>
            <a:r>
              <a:rPr lang="zh-CN" altLang="en-US" sz="2000" spc="150" dirty="0">
                <a:solidFill>
                  <a:schemeClr val="tx1">
                    <a:lumMod val="75000"/>
                    <a:lumOff val="25000"/>
                  </a:schemeClr>
                </a:solidFill>
                <a:latin typeface="+mn-ea"/>
                <a:sym typeface="+mn-ea"/>
              </a:rPr>
              <a:t>成功原因：优质的服务、专业的团队和可靠的合作伙伴</a:t>
            </a:r>
            <a:endParaRPr lang="zh-CN" altLang="en-US" sz="2000" spc="150" dirty="0">
              <a:solidFill>
                <a:schemeClr val="tx1">
                  <a:lumMod val="75000"/>
                  <a:lumOff val="25000"/>
                </a:schemeClr>
              </a:solidFill>
              <a:latin typeface="+mn-ea"/>
              <a:sym typeface="+mn-ea"/>
            </a:endParaRPr>
          </a:p>
        </p:txBody>
      </p:sp>
      <p:sp>
        <p:nvSpPr>
          <p:cNvPr id="46" name="矩形 45"/>
          <p:cNvSpPr/>
          <p:nvPr>
            <p:custDataLst>
              <p:tags r:id="rId12"/>
            </p:custDataLst>
          </p:nvPr>
        </p:nvSpPr>
        <p:spPr>
          <a:xfrm>
            <a:off x="8998337" y="2733328"/>
            <a:ext cx="1742579" cy="123401"/>
          </a:xfrm>
          <a:prstGeom prst="rect">
            <a:avLst/>
          </a:prstGeom>
          <a:solidFill>
            <a:schemeClr val="accent4"/>
          </a:solidFill>
          <a:ln w="76200">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rmAutofit fontScale="25000"/>
          </a:bodyPr>
          <a:p>
            <a:pPr algn="ctr">
              <a:lnSpc>
                <a:spcPct val="140000"/>
              </a:lnSpc>
            </a:pPr>
            <a:endParaRPr>
              <a:latin typeface="+mn-ea"/>
              <a:sym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Customer feedback and suggestions</a:t>
            </a:r>
            <a:br>
              <a:rPr lang="zh-CN" altLang="en-US"/>
            </a:br>
            <a:r>
              <a:rPr lang="zh-CN" altLang="en-US"/>
              <a:t>客户反馈与建议</a:t>
            </a:r>
            <a:endParaRPr lang="zh-CN" altLang="en-US"/>
          </a:p>
        </p:txBody>
      </p:sp>
      <p:sp>
        <p:nvSpPr>
          <p:cNvPr id="16" name="对角圆角矩形 15"/>
          <p:cNvSpPr/>
          <p:nvPr>
            <p:custDataLst>
              <p:tags r:id="rId1"/>
            </p:custDataLst>
          </p:nvPr>
        </p:nvSpPr>
        <p:spPr>
          <a:xfrm>
            <a:off x="1450460" y="4098491"/>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7" name="对角圆角矩形 16"/>
          <p:cNvSpPr/>
          <p:nvPr>
            <p:custDataLst>
              <p:tags r:id="rId2"/>
            </p:custDataLst>
          </p:nvPr>
        </p:nvSpPr>
        <p:spPr>
          <a:xfrm>
            <a:off x="1450460" y="3956274"/>
            <a:ext cx="565480" cy="539591"/>
          </a:xfrm>
          <a:prstGeom prst="round2DiagRect">
            <a:avLst>
              <a:gd name="adj1" fmla="val 26654"/>
              <a:gd name="adj2" fmla="val 0"/>
            </a:avLst>
          </a:prstGeom>
          <a:solidFill>
            <a:schemeClr val="accent3"/>
          </a:solidFill>
          <a:ln>
            <a:noFill/>
          </a:ln>
          <a:effectLst>
            <a:outerShdw blurRad="165100" dist="25400" dir="2700000" sx="102000" sy="102000" algn="tl" rotWithShape="0">
              <a:schemeClr val="accent3">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8" name="直角三角形 17"/>
          <p:cNvSpPr/>
          <p:nvPr>
            <p:custDataLst>
              <p:tags r:id="rId3"/>
            </p:custDataLst>
          </p:nvPr>
        </p:nvSpPr>
        <p:spPr>
          <a:xfrm>
            <a:off x="2016066" y="3956926"/>
            <a:ext cx="85199" cy="141997"/>
          </a:xfrm>
          <a:prstGeom prst="r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28" name="文本框 27"/>
          <p:cNvSpPr txBox="1"/>
          <p:nvPr>
            <p:custDataLst>
              <p:tags r:id="rId4"/>
            </p:custDataLst>
          </p:nvPr>
        </p:nvSpPr>
        <p:spPr>
          <a:xfrm>
            <a:off x="2052599" y="4109581"/>
            <a:ext cx="8394896" cy="769627"/>
          </a:xfrm>
          <a:prstGeom prst="rect">
            <a:avLst/>
          </a:prstGeom>
          <a:noFill/>
        </p:spPr>
        <p:txBody>
          <a:bodyPr wrap="square" tIns="0" bIns="107950" rtlCol="0" anchor="ctr" anchorCtr="0">
            <a:normAutofit fontScale="50000"/>
          </a:bodyPr>
          <a:p>
            <a:pPr>
              <a:lnSpc>
                <a:spcPct val="150000"/>
              </a:lnSpc>
            </a:pPr>
            <a:r>
              <a:rPr lang="en-US" altLang="zh-CN" dirty="0">
                <a:solidFill>
                  <a:schemeClr val="dk1">
                    <a:lumMod val="80000"/>
                    <a:lumOff val="20000"/>
                  </a:schemeClr>
                </a:solidFill>
                <a:latin typeface="+mn-ea"/>
                <a:sym typeface="+mn-ea"/>
              </a:rPr>
              <a:t>Customer C: The service team of Tai'an Company is very professional, which can quickly adapt to various situations and provide stable oil supply service. It is suggested to strengthen technology research and development and improve service level.</a:t>
            </a:r>
            <a:endParaRPr lang="en-US" altLang="zh-CN" dirty="0">
              <a:solidFill>
                <a:schemeClr val="dk1">
                  <a:lumMod val="80000"/>
                  <a:lumOff val="20000"/>
                </a:schemeClr>
              </a:solidFill>
              <a:latin typeface="+mn-ea"/>
              <a:sym typeface="+mn-ea"/>
            </a:endParaRPr>
          </a:p>
          <a:p>
            <a:pPr>
              <a:lnSpc>
                <a:spcPct val="150000"/>
              </a:lnSpc>
            </a:pPr>
            <a:r>
              <a:rPr lang="en-US" altLang="zh-CN" dirty="0">
                <a:solidFill>
                  <a:schemeClr val="dk1">
                    <a:lumMod val="80000"/>
                    <a:lumOff val="20000"/>
                  </a:schemeClr>
                </a:solidFill>
                <a:latin typeface="+mn-ea"/>
                <a:sym typeface="+mn-ea"/>
              </a:rPr>
              <a:t>客户C：泰安公司的服务团队非常专业，能够快速适应各种情况，提供稳定的油品补给服务，建议加强技术研发，提高服务水平。</a:t>
            </a:r>
            <a:endParaRPr lang="en-US" altLang="zh-CN" dirty="0">
              <a:solidFill>
                <a:schemeClr val="dk1">
                  <a:lumMod val="80000"/>
                  <a:lumOff val="20000"/>
                </a:schemeClr>
              </a:solidFill>
              <a:latin typeface="+mn-ea"/>
              <a:sym typeface="+mn-ea"/>
            </a:endParaRPr>
          </a:p>
        </p:txBody>
      </p:sp>
      <p:sp>
        <p:nvSpPr>
          <p:cNvPr id="53" name="对角圆角矩形 52"/>
          <p:cNvSpPr/>
          <p:nvPr>
            <p:custDataLst>
              <p:tags r:id="rId5"/>
            </p:custDataLst>
          </p:nvPr>
        </p:nvSpPr>
        <p:spPr>
          <a:xfrm>
            <a:off x="1450460" y="1507269"/>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54" name="对角圆角矩形 53"/>
          <p:cNvSpPr/>
          <p:nvPr>
            <p:custDataLst>
              <p:tags r:id="rId6"/>
            </p:custDataLst>
          </p:nvPr>
        </p:nvSpPr>
        <p:spPr>
          <a:xfrm>
            <a:off x="1450460" y="1364400"/>
            <a:ext cx="565480" cy="539591"/>
          </a:xfrm>
          <a:prstGeom prst="round2DiagRect">
            <a:avLst>
              <a:gd name="adj1" fmla="val 26654"/>
              <a:gd name="adj2" fmla="val 0"/>
            </a:avLst>
          </a:prstGeom>
          <a:solidFill>
            <a:schemeClr val="accent1"/>
          </a:solidFill>
          <a:ln>
            <a:noFill/>
          </a:ln>
          <a:effectLst>
            <a:outerShdw blurRad="165100" dist="25400" dir="2700000" sx="102000" sy="102000" algn="tl" rotWithShape="0">
              <a:schemeClr val="accent1">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55" name="直角三角形 54"/>
          <p:cNvSpPr/>
          <p:nvPr>
            <p:custDataLst>
              <p:tags r:id="rId7"/>
            </p:custDataLst>
          </p:nvPr>
        </p:nvSpPr>
        <p:spPr>
          <a:xfrm>
            <a:off x="2016066" y="1365052"/>
            <a:ext cx="85199" cy="141997"/>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57" name="文本框 56"/>
          <p:cNvSpPr txBox="1"/>
          <p:nvPr>
            <p:custDataLst>
              <p:tags r:id="rId8"/>
            </p:custDataLst>
          </p:nvPr>
        </p:nvSpPr>
        <p:spPr>
          <a:xfrm>
            <a:off x="2052599" y="1510531"/>
            <a:ext cx="8394896" cy="769627"/>
          </a:xfrm>
          <a:prstGeom prst="rect">
            <a:avLst/>
          </a:prstGeom>
          <a:noFill/>
        </p:spPr>
        <p:txBody>
          <a:bodyPr wrap="square" tIns="0" bIns="107950" rtlCol="0" anchor="ctr" anchorCtr="0">
            <a:normAutofit fontScale="50000"/>
          </a:bodyPr>
          <a:p>
            <a:pPr>
              <a:lnSpc>
                <a:spcPct val="150000"/>
              </a:lnSpc>
            </a:pPr>
            <a:r>
              <a:rPr lang="zh-CN" altLang="en-US" dirty="0">
                <a:solidFill>
                  <a:schemeClr val="dk1">
                    <a:lumMod val="80000"/>
                    <a:lumOff val="20000"/>
                  </a:schemeClr>
                </a:solidFill>
                <a:latin typeface="+mn-ea"/>
                <a:sym typeface="+mn-ea"/>
              </a:rPr>
              <a:t>Customer A: The efficient oil replenishment service provided by Tai'an Company meets the needs of our ocean voyage and is trustworthy.</a:t>
            </a:r>
            <a:endParaRPr lang="zh-CN" altLang="en-US" dirty="0">
              <a:solidFill>
                <a:schemeClr val="dk1">
                  <a:lumMod val="80000"/>
                  <a:lumOff val="20000"/>
                </a:schemeClr>
              </a:solidFill>
              <a:latin typeface="+mn-ea"/>
              <a:sym typeface="+mn-ea"/>
            </a:endParaRPr>
          </a:p>
          <a:p>
            <a:pPr>
              <a:lnSpc>
                <a:spcPct val="150000"/>
              </a:lnSpc>
            </a:pPr>
            <a:r>
              <a:rPr lang="zh-CN" altLang="en-US" dirty="0">
                <a:solidFill>
                  <a:schemeClr val="dk1">
                    <a:lumMod val="80000"/>
                    <a:lumOff val="20000"/>
                  </a:schemeClr>
                </a:solidFill>
                <a:latin typeface="+mn-ea"/>
                <a:sym typeface="+mn-ea"/>
              </a:rPr>
              <a:t>客户A：泰安公司提供的高效油品补给服务，满足了我们远洋航行的需求，值得信赖。</a:t>
            </a:r>
            <a:endParaRPr lang="zh-CN" altLang="en-US" dirty="0">
              <a:solidFill>
                <a:schemeClr val="dk1">
                  <a:lumMod val="80000"/>
                  <a:lumOff val="20000"/>
                </a:schemeClr>
              </a:solidFill>
              <a:latin typeface="+mn-ea"/>
              <a:sym typeface="+mn-ea"/>
            </a:endParaRPr>
          </a:p>
        </p:txBody>
      </p:sp>
      <p:sp>
        <p:nvSpPr>
          <p:cNvPr id="6" name="对角圆角矩形 5"/>
          <p:cNvSpPr/>
          <p:nvPr>
            <p:custDataLst>
              <p:tags r:id="rId9"/>
            </p:custDataLst>
          </p:nvPr>
        </p:nvSpPr>
        <p:spPr>
          <a:xfrm>
            <a:off x="1450460" y="2802880"/>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7" name="对角圆角矩形 6"/>
          <p:cNvSpPr/>
          <p:nvPr>
            <p:custDataLst>
              <p:tags r:id="rId10"/>
            </p:custDataLst>
          </p:nvPr>
        </p:nvSpPr>
        <p:spPr>
          <a:xfrm>
            <a:off x="1450460" y="2660011"/>
            <a:ext cx="565480" cy="539591"/>
          </a:xfrm>
          <a:prstGeom prst="round2DiagRect">
            <a:avLst>
              <a:gd name="adj1" fmla="val 26654"/>
              <a:gd name="adj2" fmla="val 0"/>
            </a:avLst>
          </a:prstGeom>
          <a:solidFill>
            <a:schemeClr val="accent2"/>
          </a:solidFill>
          <a:ln>
            <a:noFill/>
          </a:ln>
          <a:effectLst>
            <a:outerShdw blurRad="165100" dist="25400" dir="2700000" sx="102000" sy="102000" algn="tl" rotWithShape="0">
              <a:schemeClr val="accent2">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8" name="直角三角形 7"/>
          <p:cNvSpPr/>
          <p:nvPr>
            <p:custDataLst>
              <p:tags r:id="rId11"/>
            </p:custDataLst>
          </p:nvPr>
        </p:nvSpPr>
        <p:spPr>
          <a:xfrm>
            <a:off x="2016066" y="2661315"/>
            <a:ext cx="85199" cy="141997"/>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9" name="文本框 8"/>
          <p:cNvSpPr txBox="1"/>
          <p:nvPr>
            <p:custDataLst>
              <p:tags r:id="rId12"/>
            </p:custDataLst>
          </p:nvPr>
        </p:nvSpPr>
        <p:spPr>
          <a:xfrm>
            <a:off x="2052599" y="2813970"/>
            <a:ext cx="8394896" cy="769627"/>
          </a:xfrm>
          <a:prstGeom prst="rect">
            <a:avLst/>
          </a:prstGeom>
          <a:noFill/>
        </p:spPr>
        <p:txBody>
          <a:bodyPr wrap="square" tIns="0" bIns="107950" rtlCol="0" anchor="ctr" anchorCtr="0">
            <a:normAutofit fontScale="50000"/>
          </a:bodyPr>
          <a:p>
            <a:pPr>
              <a:lnSpc>
                <a:spcPct val="150000"/>
              </a:lnSpc>
            </a:pPr>
            <a:r>
              <a:rPr lang="zh-CN" altLang="en-US" dirty="0">
                <a:solidFill>
                  <a:schemeClr val="dk1">
                    <a:lumMod val="80000"/>
                    <a:lumOff val="20000"/>
                  </a:schemeClr>
                </a:solidFill>
                <a:latin typeface="+mn-ea"/>
                <a:sym typeface="+mn-ea"/>
              </a:rPr>
              <a:t>Customer B: During the cooperation with Tai'an Company, they responded and solved the oil replenishment problem in time, which was professional and efficient, and hoped to continue to cooperate.</a:t>
            </a:r>
            <a:endParaRPr lang="zh-CN" altLang="en-US" dirty="0">
              <a:solidFill>
                <a:schemeClr val="dk1">
                  <a:lumMod val="80000"/>
                  <a:lumOff val="20000"/>
                </a:schemeClr>
              </a:solidFill>
              <a:latin typeface="+mn-ea"/>
              <a:sym typeface="+mn-ea"/>
            </a:endParaRPr>
          </a:p>
          <a:p>
            <a:pPr>
              <a:lnSpc>
                <a:spcPct val="150000"/>
              </a:lnSpc>
            </a:pPr>
            <a:r>
              <a:rPr lang="zh-CN" altLang="en-US" dirty="0">
                <a:solidFill>
                  <a:schemeClr val="dk1">
                    <a:lumMod val="80000"/>
                    <a:lumOff val="20000"/>
                  </a:schemeClr>
                </a:solidFill>
                <a:latin typeface="+mn-ea"/>
                <a:sym typeface="+mn-ea"/>
              </a:rPr>
              <a:t>客户B：与泰安公司合作期间，他们及时响应并解决油品补给问题，专业且高效，希望继续保持合作。</a:t>
            </a:r>
            <a:endParaRPr lang="zh-CN" altLang="en-US" dirty="0">
              <a:solidFill>
                <a:schemeClr val="dk1">
                  <a:lumMod val="80000"/>
                  <a:lumOff val="20000"/>
                </a:schemeClr>
              </a:solidFill>
              <a:latin typeface="+mn-ea"/>
              <a:sym typeface="+mn-ea"/>
            </a:endParaRPr>
          </a:p>
        </p:txBody>
      </p:sp>
      <p:sp>
        <p:nvSpPr>
          <p:cNvPr id="10" name="对角圆角矩形 9"/>
          <p:cNvSpPr/>
          <p:nvPr>
            <p:custDataLst>
              <p:tags r:id="rId13"/>
            </p:custDataLst>
          </p:nvPr>
        </p:nvSpPr>
        <p:spPr>
          <a:xfrm>
            <a:off x="1450460" y="5394754"/>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1" name="对角圆角矩形 10"/>
          <p:cNvSpPr/>
          <p:nvPr>
            <p:custDataLst>
              <p:tags r:id="rId14"/>
            </p:custDataLst>
          </p:nvPr>
        </p:nvSpPr>
        <p:spPr>
          <a:xfrm>
            <a:off x="1450460" y="5251884"/>
            <a:ext cx="565480" cy="539591"/>
          </a:xfrm>
          <a:prstGeom prst="round2DiagRect">
            <a:avLst>
              <a:gd name="adj1" fmla="val 26654"/>
              <a:gd name="adj2" fmla="val 0"/>
            </a:avLst>
          </a:prstGeom>
          <a:solidFill>
            <a:schemeClr val="accent4"/>
          </a:solidFill>
          <a:ln>
            <a:noFill/>
          </a:ln>
          <a:effectLst>
            <a:outerShdw blurRad="165100" dist="25400" dir="2700000" sx="102000" sy="102000" algn="tl" rotWithShape="0">
              <a:schemeClr val="accent4">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2" name="直角三角形 11"/>
          <p:cNvSpPr/>
          <p:nvPr>
            <p:custDataLst>
              <p:tags r:id="rId15"/>
            </p:custDataLst>
          </p:nvPr>
        </p:nvSpPr>
        <p:spPr>
          <a:xfrm>
            <a:off x="2016066" y="5252537"/>
            <a:ext cx="85199" cy="141997"/>
          </a:xfrm>
          <a:prstGeom prst="r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3" name="文本框 12"/>
          <p:cNvSpPr txBox="1"/>
          <p:nvPr>
            <p:custDataLst>
              <p:tags r:id="rId16"/>
            </p:custDataLst>
          </p:nvPr>
        </p:nvSpPr>
        <p:spPr>
          <a:xfrm>
            <a:off x="2052599" y="5405192"/>
            <a:ext cx="8394896" cy="769627"/>
          </a:xfrm>
          <a:prstGeom prst="rect">
            <a:avLst/>
          </a:prstGeom>
          <a:noFill/>
        </p:spPr>
        <p:txBody>
          <a:bodyPr wrap="square" tIns="0" bIns="107950" rtlCol="0" anchor="ctr" anchorCtr="0">
            <a:normAutofit fontScale="50000"/>
          </a:bodyPr>
          <a:p>
            <a:pPr>
              <a:lnSpc>
                <a:spcPct val="150000"/>
              </a:lnSpc>
            </a:pPr>
            <a:r>
              <a:rPr lang="en-US" altLang="zh-CN" dirty="0">
                <a:solidFill>
                  <a:schemeClr val="dk1">
                    <a:lumMod val="80000"/>
                    <a:lumOff val="20000"/>
                  </a:schemeClr>
                </a:solidFill>
                <a:latin typeface="+mn-ea"/>
                <a:sym typeface="+mn-ea"/>
              </a:rPr>
              <a:t>Customer D: We have cooperated with Tai'an Company for many years and have maintained a good cooperative relationship. I hope we can continue to cooperate and develop together in the future.</a:t>
            </a:r>
            <a:endParaRPr lang="en-US" altLang="zh-CN" dirty="0">
              <a:solidFill>
                <a:schemeClr val="dk1">
                  <a:lumMod val="80000"/>
                  <a:lumOff val="20000"/>
                </a:schemeClr>
              </a:solidFill>
              <a:latin typeface="+mn-ea"/>
              <a:sym typeface="+mn-ea"/>
            </a:endParaRPr>
          </a:p>
          <a:p>
            <a:pPr>
              <a:lnSpc>
                <a:spcPct val="150000"/>
              </a:lnSpc>
            </a:pPr>
            <a:r>
              <a:rPr lang="en-US" altLang="zh-CN" dirty="0">
                <a:solidFill>
                  <a:schemeClr val="dk1">
                    <a:lumMod val="80000"/>
                    <a:lumOff val="20000"/>
                  </a:schemeClr>
                </a:solidFill>
                <a:latin typeface="+mn-ea"/>
                <a:sym typeface="+mn-ea"/>
              </a:rPr>
              <a:t>客户D：与泰安公司合作多年，一直保持良好的合作关系，希望未来能够继续合作，共同发展。</a:t>
            </a:r>
            <a:endParaRPr lang="en-US" altLang="zh-CN" dirty="0">
              <a:solidFill>
                <a:schemeClr val="dk1">
                  <a:lumMod val="80000"/>
                  <a:lumOff val="20000"/>
                </a:schemeClr>
              </a:solidFill>
              <a:latin typeface="+mn-ea"/>
              <a:sym typeface="+mn-ea"/>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title"/>
            <p:custDataLst>
              <p:tags r:id="rId1"/>
            </p:custDataLst>
          </p:nvPr>
        </p:nvSpPr>
        <p:spPr>
          <a:xfrm>
            <a:off x="611505" y="3148330"/>
            <a:ext cx="6975475" cy="2224405"/>
          </a:xfrm>
        </p:spPr>
        <p:txBody>
          <a:bodyPr>
            <a:normAutofit fontScale="90000"/>
          </a:bodyPr>
          <a:lstStyle/>
          <a:p>
            <a:r>
              <a:rPr lang="zh-CN" altLang="en-US" dirty="0"/>
              <a:t>Future development planning and prospect</a:t>
            </a:r>
            <a:br>
              <a:rPr lang="zh-CN" altLang="en-US" dirty="0"/>
            </a:br>
            <a:r>
              <a:rPr lang="zh-CN" altLang="en-US" dirty="0"/>
              <a:t>未来发展规划与展望</a:t>
            </a:r>
            <a:endParaRPr lang="zh-CN" altLang="en-US" dirty="0"/>
          </a:p>
        </p:txBody>
      </p:sp>
      <p:sp>
        <p:nvSpPr>
          <p:cNvPr id="6" name="节编号"/>
          <p:cNvSpPr>
            <a:spLocks noGrp="1"/>
          </p:cNvSpPr>
          <p:nvPr>
            <p:ph type="body" sz="quarter" idx="13"/>
            <p:custDataLst>
              <p:tags r:id="rId2"/>
            </p:custDataLst>
          </p:nvPr>
        </p:nvSpPr>
        <p:spPr>
          <a:xfrm>
            <a:off x="835800" y="1567800"/>
            <a:ext cx="6477000" cy="1224000"/>
          </a:xfrm>
        </p:spPr>
        <p:txBody>
          <a:bodyPr/>
          <a:lstStyle/>
          <a:p>
            <a:r>
              <a:rPr lang="en-US" altLang="zh-CN" dirty="0"/>
              <a:t>06</a:t>
            </a:r>
            <a:endParaRPr lang="en-US" altLang="zh-CN" dirty="0"/>
          </a:p>
        </p:txBody>
      </p:sp>
    </p:spTree>
    <p:custDataLst>
      <p:tags r:id="rId3"/>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Trend of offshore oil supply market</a:t>
            </a:r>
            <a:br>
              <a:rPr lang="zh-CN" altLang="en-US"/>
            </a:br>
            <a:r>
              <a:rPr lang="zh-CN" altLang="en-US"/>
              <a:t>远洋油品补给市场趋势</a:t>
            </a:r>
            <a:endParaRPr lang="zh-CN" altLang="en-US"/>
          </a:p>
        </p:txBody>
      </p:sp>
      <p:sp>
        <p:nvSpPr>
          <p:cNvPr id="27" name="圆角矩形 26"/>
          <p:cNvSpPr/>
          <p:nvPr>
            <p:custDataLst>
              <p:tags r:id="rId1"/>
            </p:custDataLst>
          </p:nvPr>
        </p:nvSpPr>
        <p:spPr>
          <a:xfrm>
            <a:off x="838200" y="1852984"/>
            <a:ext cx="2485527" cy="3835905"/>
          </a:xfrm>
          <a:prstGeom prst="roundRect">
            <a:avLst>
              <a:gd name="adj" fmla="val 0"/>
            </a:avLst>
          </a:prstGeom>
          <a:solidFill>
            <a:schemeClr val="bg1"/>
          </a:solidFill>
          <a:ln>
            <a:noFill/>
          </a:ln>
          <a:effectLst>
            <a:outerShdw blurRad="279400" dist="114300" dir="6360000" algn="bl" rotWithShape="0">
              <a:schemeClr val="bg1">
                <a:lumMod val="8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latin typeface="+mn-ea"/>
              <a:sym typeface="+mn-ea"/>
            </a:endParaRPr>
          </a:p>
        </p:txBody>
      </p:sp>
      <p:sp>
        <p:nvSpPr>
          <p:cNvPr id="29" name="圆角矩形 28"/>
          <p:cNvSpPr/>
          <p:nvPr>
            <p:custDataLst>
              <p:tags r:id="rId2"/>
            </p:custDataLst>
          </p:nvPr>
        </p:nvSpPr>
        <p:spPr>
          <a:xfrm>
            <a:off x="840636" y="1852984"/>
            <a:ext cx="2480833" cy="203831"/>
          </a:xfrm>
          <a:prstGeom prst="roundRect">
            <a:avLst>
              <a:gd name="adj" fmla="val 7894"/>
            </a:avLst>
          </a:prstGeom>
          <a:gradFill>
            <a:gsLst>
              <a:gs pos="0">
                <a:schemeClr val="accent1"/>
              </a:gs>
              <a:gs pos="100000">
                <a:schemeClr val="accent1">
                  <a:lumMod val="75000"/>
                </a:schemeClr>
              </a:gs>
            </a:gsLst>
            <a:lin ang="7800000" scaled="0"/>
          </a:gradFill>
          <a:ln>
            <a:noFill/>
          </a:ln>
          <a:effectLst>
            <a:outerShdw blurRad="381000" dist="63500" dir="18900000" algn="bl" rotWithShape="0">
              <a:schemeClr val="accent1">
                <a:alpha val="4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fontScale="30000"/>
          </a:bodyPr>
          <a:p>
            <a:pPr lvl="0" algn="ctr">
              <a:buClrTx/>
              <a:buSzTx/>
              <a:buFontTx/>
            </a:pPr>
            <a:endParaRPr lang="zh-CN" altLang="en-US">
              <a:effectLst/>
              <a:latin typeface="+mn-ea"/>
              <a:sym typeface="+mn-ea"/>
            </a:endParaRPr>
          </a:p>
        </p:txBody>
      </p:sp>
      <p:sp>
        <p:nvSpPr>
          <p:cNvPr id="32" name="文本框 31"/>
          <p:cNvSpPr txBox="1"/>
          <p:nvPr>
            <p:custDataLst>
              <p:tags r:id="rId3"/>
            </p:custDataLst>
          </p:nvPr>
        </p:nvSpPr>
        <p:spPr>
          <a:xfrm>
            <a:off x="986790" y="2256790"/>
            <a:ext cx="2188210" cy="3432810"/>
          </a:xfrm>
          <a:prstGeom prst="rect">
            <a:avLst/>
          </a:prstGeom>
          <a:noFill/>
        </p:spPr>
        <p:txBody>
          <a:bodyPr wrap="square" rtlCol="0" anchor="t" anchorCtr="0">
            <a:normAutofit fontScale="60000"/>
          </a:bodyPr>
          <a:p>
            <a:pPr algn="just" fontAlgn="auto">
              <a:lnSpc>
                <a:spcPct val="120000"/>
              </a:lnSpc>
            </a:pPr>
            <a:r>
              <a:rPr lang="zh-CN" altLang="en-US" sz="2000" spc="200" dirty="0">
                <a:solidFill>
                  <a:schemeClr val="tx1">
                    <a:lumMod val="85000"/>
                    <a:lumOff val="15000"/>
                  </a:schemeClr>
                </a:solidFill>
                <a:uFillTx/>
                <a:latin typeface="+mn-ea"/>
                <a:sym typeface="+mn-ea"/>
              </a:rPr>
              <a:t>Market demand growth: With the continuous growth of global energy demand, the market demand for offshore oil replenishment has increased year by year.</a:t>
            </a:r>
            <a:endParaRPr lang="zh-CN" altLang="en-US" sz="2000" spc="200" dirty="0">
              <a:solidFill>
                <a:schemeClr val="tx1">
                  <a:lumMod val="85000"/>
                  <a:lumOff val="15000"/>
                </a:schemeClr>
              </a:solidFill>
              <a:uFillTx/>
              <a:latin typeface="+mn-ea"/>
              <a:sym typeface="+mn-ea"/>
            </a:endParaRPr>
          </a:p>
          <a:p>
            <a:pPr algn="just" fontAlgn="auto">
              <a:lnSpc>
                <a:spcPct val="120000"/>
              </a:lnSpc>
            </a:pPr>
            <a:r>
              <a:rPr lang="zh-CN" altLang="en-US" sz="2000" spc="200" dirty="0">
                <a:solidFill>
                  <a:schemeClr val="tx1">
                    <a:lumMod val="85000"/>
                    <a:lumOff val="15000"/>
                  </a:schemeClr>
                </a:solidFill>
                <a:uFillTx/>
                <a:latin typeface="+mn-ea"/>
                <a:sym typeface="+mn-ea"/>
              </a:rPr>
              <a:t>市场需求增长：随着全球能源需求不断增长，远洋油品补给市场需求逐年攀升。</a:t>
            </a:r>
            <a:endParaRPr lang="zh-CN" altLang="en-US" sz="2000" spc="200" dirty="0">
              <a:solidFill>
                <a:schemeClr val="tx1">
                  <a:lumMod val="85000"/>
                  <a:lumOff val="15000"/>
                </a:schemeClr>
              </a:solidFill>
              <a:uFillTx/>
              <a:latin typeface="+mn-ea"/>
              <a:sym typeface="+mn-ea"/>
            </a:endParaRPr>
          </a:p>
        </p:txBody>
      </p:sp>
      <p:sp>
        <p:nvSpPr>
          <p:cNvPr id="30" name="圆角矩形 29"/>
          <p:cNvSpPr/>
          <p:nvPr>
            <p:custDataLst>
              <p:tags r:id="rId4"/>
            </p:custDataLst>
          </p:nvPr>
        </p:nvSpPr>
        <p:spPr>
          <a:xfrm>
            <a:off x="3514898" y="1852984"/>
            <a:ext cx="2485527" cy="3835905"/>
          </a:xfrm>
          <a:prstGeom prst="roundRect">
            <a:avLst>
              <a:gd name="adj" fmla="val 0"/>
            </a:avLst>
          </a:prstGeom>
          <a:solidFill>
            <a:schemeClr val="bg1"/>
          </a:solidFill>
          <a:ln>
            <a:noFill/>
          </a:ln>
          <a:effectLst>
            <a:outerShdw blurRad="279400" dist="114300" dir="6360000" algn="bl" rotWithShape="0">
              <a:schemeClr val="bg1">
                <a:lumMod val="8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latin typeface="+mn-ea"/>
              <a:sym typeface="+mn-ea"/>
            </a:endParaRPr>
          </a:p>
        </p:txBody>
      </p:sp>
      <p:sp>
        <p:nvSpPr>
          <p:cNvPr id="33" name="圆角矩形 32"/>
          <p:cNvSpPr/>
          <p:nvPr>
            <p:custDataLst>
              <p:tags r:id="rId5"/>
            </p:custDataLst>
          </p:nvPr>
        </p:nvSpPr>
        <p:spPr>
          <a:xfrm>
            <a:off x="3517334" y="1852984"/>
            <a:ext cx="2480833" cy="203831"/>
          </a:xfrm>
          <a:prstGeom prst="roundRect">
            <a:avLst>
              <a:gd name="adj" fmla="val 7894"/>
            </a:avLst>
          </a:prstGeom>
          <a:gradFill>
            <a:gsLst>
              <a:gs pos="0">
                <a:schemeClr val="accent1"/>
              </a:gs>
              <a:gs pos="100000">
                <a:schemeClr val="accent1">
                  <a:lumMod val="75000"/>
                </a:schemeClr>
              </a:gs>
            </a:gsLst>
            <a:lin ang="7800000" scaled="0"/>
          </a:gradFill>
          <a:ln>
            <a:noFill/>
          </a:ln>
          <a:effectLst>
            <a:outerShdw blurRad="381000" dist="63500" dir="18900000" algn="bl" rotWithShape="0">
              <a:schemeClr val="accent1">
                <a:alpha val="4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30000"/>
          </a:bodyPr>
          <a:p>
            <a:pPr algn="ctr"/>
            <a:endParaRPr lang="zh-CN" altLang="en-US">
              <a:effectLst/>
              <a:latin typeface="+mn-ea"/>
            </a:endParaRPr>
          </a:p>
        </p:txBody>
      </p:sp>
      <p:sp>
        <p:nvSpPr>
          <p:cNvPr id="35" name="文本框 34"/>
          <p:cNvSpPr txBox="1"/>
          <p:nvPr>
            <p:custDataLst>
              <p:tags r:id="rId6"/>
            </p:custDataLst>
          </p:nvPr>
        </p:nvSpPr>
        <p:spPr>
          <a:xfrm>
            <a:off x="3665855" y="2256790"/>
            <a:ext cx="2185670" cy="3363595"/>
          </a:xfrm>
          <a:prstGeom prst="rect">
            <a:avLst/>
          </a:prstGeom>
          <a:noFill/>
        </p:spPr>
        <p:txBody>
          <a:bodyPr wrap="square" rtlCol="0" anchor="t" anchorCtr="0">
            <a:normAutofit fontScale="50000"/>
          </a:bodyPr>
          <a:p>
            <a:pPr lvl="0" algn="just">
              <a:lnSpc>
                <a:spcPct val="120000"/>
              </a:lnSpc>
              <a:buClrTx/>
              <a:buSzTx/>
              <a:buFontTx/>
            </a:pPr>
            <a:r>
              <a:rPr lang="zh-CN" altLang="en-US" sz="2000" spc="200" dirty="0">
                <a:solidFill>
                  <a:schemeClr val="tx1">
                    <a:lumMod val="85000"/>
                    <a:lumOff val="15000"/>
                  </a:schemeClr>
                </a:solidFill>
                <a:uFillTx/>
                <a:latin typeface="+mn-ea"/>
                <a:sym typeface="+mn-ea"/>
              </a:rPr>
              <a:t>Technological innovation promotion: The emergence and application of new technologies and equipment have improved the efficiency of offshore oil replenishment and reduced the cost.</a:t>
            </a:r>
            <a:endParaRPr lang="zh-CN" altLang="en-US" sz="2000" spc="200" dirty="0">
              <a:solidFill>
                <a:schemeClr val="tx1">
                  <a:lumMod val="85000"/>
                  <a:lumOff val="15000"/>
                </a:schemeClr>
              </a:solidFill>
              <a:uFillTx/>
              <a:latin typeface="+mn-ea"/>
              <a:sym typeface="+mn-ea"/>
            </a:endParaRPr>
          </a:p>
          <a:p>
            <a:pPr lvl="0" algn="just">
              <a:lnSpc>
                <a:spcPct val="120000"/>
              </a:lnSpc>
              <a:buClrTx/>
              <a:buSzTx/>
              <a:buFontTx/>
            </a:pPr>
            <a:r>
              <a:rPr lang="zh-CN" altLang="en-US" sz="2000" spc="200" dirty="0">
                <a:solidFill>
                  <a:schemeClr val="tx1">
                    <a:lumMod val="85000"/>
                    <a:lumOff val="15000"/>
                  </a:schemeClr>
                </a:solidFill>
                <a:uFillTx/>
                <a:latin typeface="+mn-ea"/>
                <a:sym typeface="+mn-ea"/>
              </a:rPr>
              <a:t>技术创新推动：新技术、新设备的出现和应用，提高了远洋油品补给效率，降低了成本。</a:t>
            </a:r>
            <a:endParaRPr lang="zh-CN" altLang="en-US" sz="2000" spc="200" dirty="0">
              <a:solidFill>
                <a:schemeClr val="tx1">
                  <a:lumMod val="85000"/>
                  <a:lumOff val="15000"/>
                </a:schemeClr>
              </a:solidFill>
              <a:uFillTx/>
              <a:latin typeface="+mn-ea"/>
              <a:sym typeface="+mn-ea"/>
            </a:endParaRPr>
          </a:p>
        </p:txBody>
      </p:sp>
      <p:sp>
        <p:nvSpPr>
          <p:cNvPr id="4" name="圆角矩形 3"/>
          <p:cNvSpPr/>
          <p:nvPr>
            <p:custDataLst>
              <p:tags r:id="rId7"/>
            </p:custDataLst>
          </p:nvPr>
        </p:nvSpPr>
        <p:spPr>
          <a:xfrm>
            <a:off x="6191596" y="1852984"/>
            <a:ext cx="2485527" cy="3835905"/>
          </a:xfrm>
          <a:prstGeom prst="roundRect">
            <a:avLst>
              <a:gd name="adj" fmla="val 0"/>
            </a:avLst>
          </a:prstGeom>
          <a:solidFill>
            <a:schemeClr val="bg1"/>
          </a:solidFill>
          <a:ln>
            <a:noFill/>
          </a:ln>
          <a:effectLst>
            <a:outerShdw blurRad="279400" dist="114300" dir="6360000" algn="bl" rotWithShape="0">
              <a:schemeClr val="bg1">
                <a:lumMod val="8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latin typeface="+mn-ea"/>
              <a:sym typeface="+mn-ea"/>
            </a:endParaRPr>
          </a:p>
        </p:txBody>
      </p:sp>
      <p:sp>
        <p:nvSpPr>
          <p:cNvPr id="5" name="圆角矩形 4"/>
          <p:cNvSpPr/>
          <p:nvPr>
            <p:custDataLst>
              <p:tags r:id="rId8"/>
            </p:custDataLst>
          </p:nvPr>
        </p:nvSpPr>
        <p:spPr>
          <a:xfrm>
            <a:off x="6194032" y="1852984"/>
            <a:ext cx="2480833" cy="203831"/>
          </a:xfrm>
          <a:prstGeom prst="roundRect">
            <a:avLst>
              <a:gd name="adj" fmla="val 7894"/>
            </a:avLst>
          </a:prstGeom>
          <a:gradFill>
            <a:gsLst>
              <a:gs pos="0">
                <a:schemeClr val="accent1"/>
              </a:gs>
              <a:gs pos="100000">
                <a:schemeClr val="accent1">
                  <a:lumMod val="75000"/>
                </a:schemeClr>
              </a:gs>
            </a:gsLst>
            <a:lin ang="7800000" scaled="0"/>
          </a:gradFill>
          <a:ln>
            <a:noFill/>
          </a:ln>
          <a:effectLst>
            <a:outerShdw blurRad="381000" dist="63500" dir="18900000" algn="bl" rotWithShape="0">
              <a:schemeClr val="accent1">
                <a:alpha val="4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30000"/>
          </a:bodyPr>
          <a:p>
            <a:pPr algn="ctr"/>
            <a:endParaRPr lang="zh-CN" altLang="en-US">
              <a:effectLst/>
              <a:latin typeface="+mn-ea"/>
            </a:endParaRPr>
          </a:p>
        </p:txBody>
      </p:sp>
      <p:sp>
        <p:nvSpPr>
          <p:cNvPr id="6" name="文本框 5"/>
          <p:cNvSpPr txBox="1"/>
          <p:nvPr>
            <p:custDataLst>
              <p:tags r:id="rId9"/>
            </p:custDataLst>
          </p:nvPr>
        </p:nvSpPr>
        <p:spPr>
          <a:xfrm>
            <a:off x="6341745" y="2256790"/>
            <a:ext cx="2185670" cy="3431540"/>
          </a:xfrm>
          <a:prstGeom prst="rect">
            <a:avLst/>
          </a:prstGeom>
          <a:noFill/>
        </p:spPr>
        <p:txBody>
          <a:bodyPr wrap="square" rtlCol="0" anchor="t" anchorCtr="0">
            <a:normAutofit fontScale="50000"/>
          </a:bodyPr>
          <a:p>
            <a:pPr lvl="0" algn="just">
              <a:lnSpc>
                <a:spcPct val="120000"/>
              </a:lnSpc>
              <a:buClrTx/>
              <a:buSzTx/>
              <a:buFontTx/>
            </a:pPr>
            <a:r>
              <a:rPr lang="zh-CN" altLang="en-US" sz="2000" spc="200" dirty="0">
                <a:solidFill>
                  <a:schemeClr val="tx1">
                    <a:lumMod val="85000"/>
                    <a:lumOff val="15000"/>
                  </a:schemeClr>
                </a:solidFill>
                <a:uFillTx/>
                <a:latin typeface="+mn-ea"/>
                <a:sym typeface="+mn-ea"/>
              </a:rPr>
              <a:t>Stricter environmental protection laws and regulations: The strict requirements of environmental protection laws and regulations by governments of various countries promote the development of offshore oil supply market in a more environmentally friendly direction.</a:t>
            </a:r>
            <a:endParaRPr lang="zh-CN" altLang="en-US" sz="2000" spc="200" dirty="0">
              <a:solidFill>
                <a:schemeClr val="tx1">
                  <a:lumMod val="85000"/>
                  <a:lumOff val="15000"/>
                </a:schemeClr>
              </a:solidFill>
              <a:uFillTx/>
              <a:latin typeface="+mn-ea"/>
              <a:sym typeface="+mn-ea"/>
            </a:endParaRPr>
          </a:p>
          <a:p>
            <a:pPr lvl="0" algn="just">
              <a:lnSpc>
                <a:spcPct val="120000"/>
              </a:lnSpc>
              <a:buClrTx/>
              <a:buSzTx/>
              <a:buFontTx/>
            </a:pPr>
            <a:r>
              <a:rPr lang="zh-CN" altLang="en-US" sz="2000" spc="200" dirty="0">
                <a:solidFill>
                  <a:schemeClr val="tx1">
                    <a:lumMod val="85000"/>
                    <a:lumOff val="15000"/>
                  </a:schemeClr>
                </a:solidFill>
                <a:uFillTx/>
                <a:latin typeface="+mn-ea"/>
                <a:sym typeface="+mn-ea"/>
              </a:rPr>
              <a:t>环保法规趋严：各国政府对环保法规的严格要求，促使远洋油品补给市场向更加环保的方向发展。</a:t>
            </a:r>
            <a:endParaRPr lang="zh-CN" altLang="en-US" sz="2000" spc="200" dirty="0">
              <a:solidFill>
                <a:schemeClr val="tx1">
                  <a:lumMod val="85000"/>
                  <a:lumOff val="15000"/>
                </a:schemeClr>
              </a:solidFill>
              <a:uFillTx/>
              <a:latin typeface="+mn-ea"/>
              <a:sym typeface="+mn-ea"/>
            </a:endParaRPr>
          </a:p>
        </p:txBody>
      </p:sp>
      <p:sp>
        <p:nvSpPr>
          <p:cNvPr id="9" name="圆角矩形 8"/>
          <p:cNvSpPr/>
          <p:nvPr>
            <p:custDataLst>
              <p:tags r:id="rId10"/>
            </p:custDataLst>
          </p:nvPr>
        </p:nvSpPr>
        <p:spPr>
          <a:xfrm>
            <a:off x="8868295" y="1852984"/>
            <a:ext cx="2485527" cy="3835905"/>
          </a:xfrm>
          <a:prstGeom prst="roundRect">
            <a:avLst>
              <a:gd name="adj" fmla="val 0"/>
            </a:avLst>
          </a:prstGeom>
          <a:solidFill>
            <a:schemeClr val="bg1"/>
          </a:solidFill>
          <a:ln>
            <a:noFill/>
          </a:ln>
          <a:effectLst>
            <a:outerShdw blurRad="279400" dist="114300" dir="6360000" algn="bl" rotWithShape="0">
              <a:schemeClr val="bg1">
                <a:lumMod val="8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rmAutofit/>
          </a:bodyPr>
          <a:p>
            <a:pPr lvl="0" algn="ctr">
              <a:buClrTx/>
              <a:buSzTx/>
              <a:buFontTx/>
            </a:pPr>
            <a:endParaRPr lang="zh-CN" altLang="en-US">
              <a:latin typeface="+mn-ea"/>
              <a:sym typeface="+mn-ea"/>
            </a:endParaRPr>
          </a:p>
        </p:txBody>
      </p:sp>
      <p:sp>
        <p:nvSpPr>
          <p:cNvPr id="10" name="圆角矩形 9"/>
          <p:cNvSpPr/>
          <p:nvPr>
            <p:custDataLst>
              <p:tags r:id="rId11"/>
            </p:custDataLst>
          </p:nvPr>
        </p:nvSpPr>
        <p:spPr>
          <a:xfrm>
            <a:off x="8870730" y="1852984"/>
            <a:ext cx="2480833" cy="203831"/>
          </a:xfrm>
          <a:prstGeom prst="roundRect">
            <a:avLst>
              <a:gd name="adj" fmla="val 7894"/>
            </a:avLst>
          </a:prstGeom>
          <a:gradFill>
            <a:gsLst>
              <a:gs pos="0">
                <a:schemeClr val="accent1"/>
              </a:gs>
              <a:gs pos="100000">
                <a:schemeClr val="accent1">
                  <a:lumMod val="75000"/>
                </a:schemeClr>
              </a:gs>
            </a:gsLst>
            <a:lin ang="7800000" scaled="0"/>
          </a:gradFill>
          <a:ln>
            <a:noFill/>
          </a:ln>
          <a:effectLst>
            <a:outerShdw blurRad="381000" dist="63500" dir="18900000" algn="bl" rotWithShape="0">
              <a:schemeClr val="accent1">
                <a:alpha val="4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30000"/>
          </a:bodyPr>
          <a:p>
            <a:pPr algn="ctr"/>
            <a:endParaRPr lang="zh-CN" altLang="en-US">
              <a:effectLst/>
              <a:latin typeface="+mn-ea"/>
            </a:endParaRPr>
          </a:p>
        </p:txBody>
      </p:sp>
      <p:sp>
        <p:nvSpPr>
          <p:cNvPr id="11" name="文本框 10"/>
          <p:cNvSpPr txBox="1"/>
          <p:nvPr>
            <p:custDataLst>
              <p:tags r:id="rId12"/>
            </p:custDataLst>
          </p:nvPr>
        </p:nvSpPr>
        <p:spPr>
          <a:xfrm>
            <a:off x="9018905" y="2256790"/>
            <a:ext cx="2185670" cy="3431540"/>
          </a:xfrm>
          <a:prstGeom prst="rect">
            <a:avLst/>
          </a:prstGeom>
          <a:noFill/>
        </p:spPr>
        <p:txBody>
          <a:bodyPr wrap="square" rtlCol="0" anchor="t" anchorCtr="0">
            <a:normAutofit fontScale="50000"/>
          </a:bodyPr>
          <a:p>
            <a:pPr lvl="0" algn="just">
              <a:lnSpc>
                <a:spcPct val="120000"/>
              </a:lnSpc>
              <a:buClrTx/>
              <a:buSzTx/>
              <a:buFontTx/>
            </a:pPr>
            <a:r>
              <a:rPr lang="zh-CN" altLang="en-US" sz="2000" spc="200" dirty="0">
                <a:solidFill>
                  <a:schemeClr val="tx1">
                    <a:lumMod val="85000"/>
                    <a:lumOff val="15000"/>
                  </a:schemeClr>
                </a:solidFill>
                <a:uFillTx/>
                <a:latin typeface="+mn-ea"/>
                <a:sym typeface="+mn-ea"/>
              </a:rPr>
              <a:t>Market competition intensifies: With more and more enterprises entering the offshore oil supply market, the competition is becoming increasingly fierce, and enterprises need to continuously improve their own strength and service quality.</a:t>
            </a:r>
            <a:endParaRPr lang="zh-CN" altLang="en-US" sz="2000" spc="200" dirty="0">
              <a:solidFill>
                <a:schemeClr val="tx1">
                  <a:lumMod val="85000"/>
                  <a:lumOff val="15000"/>
                </a:schemeClr>
              </a:solidFill>
              <a:uFillTx/>
              <a:latin typeface="+mn-ea"/>
              <a:sym typeface="+mn-ea"/>
            </a:endParaRPr>
          </a:p>
          <a:p>
            <a:pPr lvl="0" algn="just">
              <a:lnSpc>
                <a:spcPct val="120000"/>
              </a:lnSpc>
              <a:buClrTx/>
              <a:buSzTx/>
              <a:buFontTx/>
            </a:pPr>
            <a:r>
              <a:rPr lang="zh-CN" altLang="en-US" sz="2000" spc="200" dirty="0">
                <a:solidFill>
                  <a:schemeClr val="tx1">
                    <a:lumMod val="85000"/>
                    <a:lumOff val="15000"/>
                  </a:schemeClr>
                </a:solidFill>
                <a:uFillTx/>
                <a:latin typeface="+mn-ea"/>
                <a:sym typeface="+mn-ea"/>
              </a:rPr>
              <a:t>市场竞争加剧：随着越来越多的企业进入远洋油品补给市场，竞争日趋激烈，企业需要不断提升自身实力和服务质量。</a:t>
            </a:r>
            <a:endParaRPr lang="zh-CN" altLang="en-US" sz="2000" spc="200" dirty="0">
              <a:solidFill>
                <a:schemeClr val="tx1">
                  <a:lumMod val="85000"/>
                  <a:lumOff val="15000"/>
                </a:schemeClr>
              </a:solidFill>
              <a:uFillTx/>
              <a:latin typeface="+mn-ea"/>
              <a:sym typeface="+mn-ea"/>
            </a:endParaRPr>
          </a:p>
        </p:txBody>
      </p:sp>
    </p:spTree>
    <p:custDataLst>
      <p:tags r:id="rId13"/>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Company development strategic planning</a:t>
            </a:r>
            <a:br>
              <a:rPr lang="zh-CN" altLang="en-US"/>
            </a:br>
            <a:r>
              <a:rPr lang="zh-CN" altLang="en-US"/>
              <a:t>公司发展战略规划</a:t>
            </a:r>
            <a:endParaRPr lang="zh-CN" altLang="en-US"/>
          </a:p>
        </p:txBody>
      </p:sp>
      <p:sp>
        <p:nvSpPr>
          <p:cNvPr id="6" name="矩形 5"/>
          <p:cNvSpPr/>
          <p:nvPr>
            <p:custDataLst>
              <p:tags r:id="rId1"/>
            </p:custDataLst>
          </p:nvPr>
        </p:nvSpPr>
        <p:spPr>
          <a:xfrm>
            <a:off x="838200"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11" name="矩形 10"/>
          <p:cNvSpPr/>
          <p:nvPr>
            <p:custDataLst>
              <p:tags r:id="rId2"/>
            </p:custDataLst>
          </p:nvPr>
        </p:nvSpPr>
        <p:spPr>
          <a:xfrm>
            <a:off x="1178143"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16" name="TextBox 2"/>
          <p:cNvSpPr txBox="1"/>
          <p:nvPr>
            <p:custDataLst>
              <p:tags r:id="rId3"/>
            </p:custDataLst>
          </p:nvPr>
        </p:nvSpPr>
        <p:spPr>
          <a:xfrm>
            <a:off x="986790" y="3068955"/>
            <a:ext cx="2184400" cy="1960245"/>
          </a:xfrm>
          <a:prstGeom prst="rect">
            <a:avLst/>
          </a:prstGeom>
          <a:noFill/>
        </p:spPr>
        <p:txBody>
          <a:bodyPr wrap="square" rtlCol="0">
            <a:normAutofit fontScale="5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Future development plan: focus on developing offshore oil replenishment business and expanding market share</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未来发展规划：重点发展远洋油品补给业务，扩大市场份额</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
        <p:nvSpPr>
          <p:cNvPr id="7" name="矩形 6"/>
          <p:cNvSpPr/>
          <p:nvPr>
            <p:custDataLst>
              <p:tags r:id="rId4"/>
            </p:custDataLst>
          </p:nvPr>
        </p:nvSpPr>
        <p:spPr>
          <a:xfrm>
            <a:off x="3521057"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12" name="矩形 11"/>
          <p:cNvSpPr/>
          <p:nvPr>
            <p:custDataLst>
              <p:tags r:id="rId5"/>
            </p:custDataLst>
          </p:nvPr>
        </p:nvSpPr>
        <p:spPr>
          <a:xfrm>
            <a:off x="3879342"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18" name="TextBox 2"/>
          <p:cNvSpPr txBox="1"/>
          <p:nvPr>
            <p:custDataLst>
              <p:tags r:id="rId6"/>
            </p:custDataLst>
          </p:nvPr>
        </p:nvSpPr>
        <p:spPr>
          <a:xfrm>
            <a:off x="3669017" y="3068798"/>
            <a:ext cx="2184713" cy="1764137"/>
          </a:xfrm>
          <a:prstGeom prst="rect">
            <a:avLst/>
          </a:prstGeom>
          <a:noFill/>
        </p:spPr>
        <p:txBody>
          <a:bodyPr wrap="square" rtlCol="0">
            <a:normAutofit fontScale="5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Expand the global market: gradually open up the international market and enhance the internationalization level of the company</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拓展全球市场：逐步开拓国际市场，提升公司国际化水平</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
        <p:nvSpPr>
          <p:cNvPr id="34" name="矩形 33"/>
          <p:cNvSpPr/>
          <p:nvPr>
            <p:custDataLst>
              <p:tags r:id="rId7"/>
            </p:custDataLst>
          </p:nvPr>
        </p:nvSpPr>
        <p:spPr>
          <a:xfrm>
            <a:off x="6199634"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38" name="矩形 37"/>
          <p:cNvSpPr/>
          <p:nvPr>
            <p:custDataLst>
              <p:tags r:id="rId8"/>
            </p:custDataLst>
          </p:nvPr>
        </p:nvSpPr>
        <p:spPr>
          <a:xfrm>
            <a:off x="6539576"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42" name="TextBox 2"/>
          <p:cNvSpPr txBox="1"/>
          <p:nvPr>
            <p:custDataLst>
              <p:tags r:id="rId9"/>
            </p:custDataLst>
          </p:nvPr>
        </p:nvSpPr>
        <p:spPr>
          <a:xfrm>
            <a:off x="6348206" y="3068798"/>
            <a:ext cx="2184713" cy="1764137"/>
          </a:xfrm>
          <a:prstGeom prst="rect">
            <a:avLst/>
          </a:prstGeom>
          <a:noFill/>
        </p:spPr>
        <p:txBody>
          <a:bodyPr wrap="square" rtlCol="0">
            <a:normAutofit fontScale="5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Technical innovation: Strengthen technical research and development to improve oil replenishment efficiency and safety</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技术创新：加强技术研发，提高油品补给效率和安全性</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
        <p:nvSpPr>
          <p:cNvPr id="35" name="矩形 34"/>
          <p:cNvSpPr/>
          <p:nvPr>
            <p:custDataLst>
              <p:tags r:id="rId10"/>
            </p:custDataLst>
          </p:nvPr>
        </p:nvSpPr>
        <p:spPr>
          <a:xfrm>
            <a:off x="8872708"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39" name="矩形 38"/>
          <p:cNvSpPr/>
          <p:nvPr>
            <p:custDataLst>
              <p:tags r:id="rId11"/>
            </p:custDataLst>
          </p:nvPr>
        </p:nvSpPr>
        <p:spPr>
          <a:xfrm>
            <a:off x="9230993"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43" name="TextBox 2"/>
          <p:cNvSpPr txBox="1"/>
          <p:nvPr>
            <p:custDataLst>
              <p:tags r:id="rId12"/>
            </p:custDataLst>
          </p:nvPr>
        </p:nvSpPr>
        <p:spPr>
          <a:xfrm>
            <a:off x="9021445" y="3068955"/>
            <a:ext cx="2184400" cy="1960880"/>
          </a:xfrm>
          <a:prstGeom prst="rect">
            <a:avLst/>
          </a:prstGeom>
          <a:noFill/>
        </p:spPr>
        <p:txBody>
          <a:bodyPr wrap="square" rtlCol="0">
            <a:normAutofit fontScale="5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Talent training: Strengthen the construction of talent team and enhance the overall competitiveness of the company</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人才培养：加强人才队伍建设，提升公司整体竞争力</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42875" y="360045"/>
            <a:ext cx="11616690" cy="864235"/>
          </a:xfrm>
        </p:spPr>
        <p:txBody>
          <a:bodyPr>
            <a:normAutofit fontScale="90000"/>
          </a:bodyPr>
          <a:p>
            <a:r>
              <a:rPr lang="zh-CN" altLang="en-US"/>
              <a:t>Technological innovation and research and development direction</a:t>
            </a:r>
            <a:br>
              <a:rPr lang="zh-CN" altLang="en-US"/>
            </a:br>
            <a:r>
              <a:rPr lang="zh-CN" altLang="en-US"/>
              <a:t>技术创新与研发方向</a:t>
            </a:r>
            <a:endParaRPr lang="zh-CN" altLang="en-US"/>
          </a:p>
        </p:txBody>
      </p:sp>
      <p:sp>
        <p:nvSpPr>
          <p:cNvPr id="32" name="矩形 31"/>
          <p:cNvSpPr/>
          <p:nvPr>
            <p:custDataLst>
              <p:tags r:id="rId1"/>
            </p:custDataLst>
          </p:nvPr>
        </p:nvSpPr>
        <p:spPr>
          <a:xfrm>
            <a:off x="2641618" y="1364400"/>
            <a:ext cx="6909778" cy="1065541"/>
          </a:xfrm>
          <a:prstGeom prst="rect">
            <a:avLst/>
          </a:prstGeom>
        </p:spPr>
        <p:txBody>
          <a:bodyPr wrap="square" lIns="0" rIns="0">
            <a:normAutofit/>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Future development plan: increase investment in research and development and enhance technological innovation capability</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未来发展规划：加大研发投入，提升技术创新能力</a:t>
            </a:r>
            <a:endParaRPr lang="zh-CN" altLang="en-US" sz="1200" spc="150" dirty="0">
              <a:solidFill>
                <a:schemeClr val="tx1">
                  <a:lumMod val="65000"/>
                  <a:lumOff val="35000"/>
                </a:schemeClr>
              </a:solidFill>
              <a:latin typeface="+mn-ea"/>
              <a:sym typeface="+mn-ea"/>
            </a:endParaRPr>
          </a:p>
        </p:txBody>
      </p:sp>
      <p:sp>
        <p:nvSpPr>
          <p:cNvPr id="5" name="矩形 4"/>
          <p:cNvSpPr/>
          <p:nvPr>
            <p:custDataLst>
              <p:tags r:id="rId2"/>
            </p:custDataLst>
          </p:nvPr>
        </p:nvSpPr>
        <p:spPr>
          <a:xfrm>
            <a:off x="2641618" y="2613620"/>
            <a:ext cx="6909778" cy="1065541"/>
          </a:xfrm>
          <a:prstGeom prst="rect">
            <a:avLst/>
          </a:prstGeom>
        </p:spPr>
        <p:txBody>
          <a:bodyPr wrap="square" lIns="0" rIns="0">
            <a:normAutofit/>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Research and development focus: key technical fields such as smart ships, energy conservation and emission reduction, and new materials</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研发重点：智能船舶、节能减排、新材料等关键技术领域</a:t>
            </a:r>
            <a:endParaRPr lang="zh-CN" altLang="en-US" sz="1200" spc="150" dirty="0">
              <a:solidFill>
                <a:schemeClr val="tx1">
                  <a:lumMod val="65000"/>
                  <a:lumOff val="35000"/>
                </a:schemeClr>
              </a:solidFill>
              <a:latin typeface="+mn-ea"/>
              <a:sym typeface="+mn-ea"/>
            </a:endParaRPr>
          </a:p>
        </p:txBody>
      </p:sp>
      <p:sp>
        <p:nvSpPr>
          <p:cNvPr id="6" name="矩形 5"/>
          <p:cNvSpPr/>
          <p:nvPr>
            <p:custDataLst>
              <p:tags r:id="rId3"/>
            </p:custDataLst>
          </p:nvPr>
        </p:nvSpPr>
        <p:spPr>
          <a:xfrm>
            <a:off x="2641618" y="3862839"/>
            <a:ext cx="6909778" cy="1065541"/>
          </a:xfrm>
          <a:prstGeom prst="rect">
            <a:avLst/>
          </a:prstGeom>
        </p:spPr>
        <p:txBody>
          <a:bodyPr wrap="square" lIns="0" rIns="0">
            <a:normAutofit/>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Technical cooperation: Cooperate with international famous enterprises, introduce advanced technology and enhance independent innovation ability</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技术合作：与国际知名企业合作，引进先进技术，提升自主创新能力</a:t>
            </a:r>
            <a:endParaRPr lang="zh-CN" altLang="en-US" sz="1200" spc="150" dirty="0">
              <a:solidFill>
                <a:schemeClr val="tx1">
                  <a:lumMod val="65000"/>
                  <a:lumOff val="35000"/>
                </a:schemeClr>
              </a:solidFill>
              <a:latin typeface="+mn-ea"/>
              <a:sym typeface="+mn-ea"/>
            </a:endParaRPr>
          </a:p>
        </p:txBody>
      </p:sp>
      <p:sp>
        <p:nvSpPr>
          <p:cNvPr id="8" name="矩形 7"/>
          <p:cNvSpPr/>
          <p:nvPr>
            <p:custDataLst>
              <p:tags r:id="rId4"/>
            </p:custDataLst>
          </p:nvPr>
        </p:nvSpPr>
        <p:spPr>
          <a:xfrm>
            <a:off x="2641618" y="5112059"/>
            <a:ext cx="6909778" cy="1065541"/>
          </a:xfrm>
          <a:prstGeom prst="rect">
            <a:avLst/>
          </a:prstGeom>
        </p:spPr>
        <p:txBody>
          <a:bodyPr wrap="square" lIns="0" rIns="0">
            <a:normAutofit/>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Talent training: Strengthen talent training and introduction, and establish a perfect technological innovation system</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人才培养：加强人才培养和引进，建立完善的技术创新体系</a:t>
            </a:r>
            <a:endParaRPr lang="zh-CN" altLang="en-US" sz="1200" spc="150" dirty="0">
              <a:solidFill>
                <a:schemeClr val="tx1">
                  <a:lumMod val="65000"/>
                  <a:lumOff val="35000"/>
                </a:schemeClr>
              </a:solidFill>
              <a:latin typeface="+mn-ea"/>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title"/>
            <p:custDataLst>
              <p:tags r:id="rId1"/>
            </p:custDataLst>
          </p:nvPr>
        </p:nvSpPr>
        <p:spPr>
          <a:xfrm>
            <a:off x="835660" y="3148330"/>
            <a:ext cx="6477000" cy="2257425"/>
          </a:xfrm>
        </p:spPr>
        <p:txBody>
          <a:bodyPr>
            <a:normAutofit fontScale="90000"/>
          </a:bodyPr>
          <a:lstStyle/>
          <a:p>
            <a:r>
              <a:rPr lang="zh-CN" altLang="en-US" dirty="0"/>
              <a:t>General situation of Tai'an </a:t>
            </a:r>
            <a:r>
              <a:rPr lang="en-US" altLang="zh-CN" dirty="0"/>
              <a:t>Trading limited</a:t>
            </a:r>
            <a:r>
              <a:rPr lang="zh-CN" altLang="en-US" dirty="0"/>
              <a:t> </a:t>
            </a:r>
            <a:br>
              <a:rPr lang="zh-CN" altLang="en-US" dirty="0"/>
            </a:br>
            <a:r>
              <a:rPr lang="zh-CN" altLang="en-US" dirty="0">
                <a:sym typeface="+mn-ea"/>
              </a:rPr>
              <a:t>香港泰安公司概况</a:t>
            </a:r>
            <a:endParaRPr lang="zh-CN" altLang="en-US" dirty="0"/>
          </a:p>
        </p:txBody>
      </p:sp>
      <p:sp>
        <p:nvSpPr>
          <p:cNvPr id="6" name="节编号"/>
          <p:cNvSpPr>
            <a:spLocks noGrp="1"/>
          </p:cNvSpPr>
          <p:nvPr>
            <p:ph type="body" sz="quarter" idx="13"/>
            <p:custDataLst>
              <p:tags r:id="rId2"/>
            </p:custDataLst>
          </p:nvPr>
        </p:nvSpPr>
        <p:spPr>
          <a:xfrm>
            <a:off x="835800" y="1567800"/>
            <a:ext cx="6477000" cy="1224000"/>
          </a:xfrm>
        </p:spPr>
        <p:txBody>
          <a:bodyPr/>
          <a:lstStyle/>
          <a:p>
            <a:r>
              <a:rPr lang="en-US" altLang="zh-CN" dirty="0"/>
              <a:t>01</a:t>
            </a:r>
            <a:endParaRPr lang="en-US" altLang="zh-CN" dirty="0"/>
          </a:p>
        </p:txBody>
      </p:sp>
    </p:spTree>
    <p:custDataLst>
      <p:tags r:id="rId3"/>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International cooperation and exchange</a:t>
            </a:r>
            <a:br>
              <a:rPr lang="zh-CN" altLang="en-US"/>
            </a:br>
            <a:r>
              <a:rPr lang="zh-CN" altLang="en-US"/>
              <a:t>国际合作与交流</a:t>
            </a:r>
            <a:endParaRPr lang="zh-CN" altLang="en-US"/>
          </a:p>
        </p:txBody>
      </p:sp>
      <p:sp>
        <p:nvSpPr>
          <p:cNvPr id="6" name="矩形 5"/>
          <p:cNvSpPr/>
          <p:nvPr>
            <p:custDataLst>
              <p:tags r:id="rId1"/>
            </p:custDataLst>
          </p:nvPr>
        </p:nvSpPr>
        <p:spPr>
          <a:xfrm>
            <a:off x="838200"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11" name="矩形 10"/>
          <p:cNvSpPr/>
          <p:nvPr>
            <p:custDataLst>
              <p:tags r:id="rId2"/>
            </p:custDataLst>
          </p:nvPr>
        </p:nvSpPr>
        <p:spPr>
          <a:xfrm>
            <a:off x="1178143"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16" name="TextBox 2"/>
          <p:cNvSpPr txBox="1"/>
          <p:nvPr>
            <p:custDataLst>
              <p:tags r:id="rId3"/>
            </p:custDataLst>
          </p:nvPr>
        </p:nvSpPr>
        <p:spPr>
          <a:xfrm>
            <a:off x="986772" y="3068798"/>
            <a:ext cx="2184713" cy="1764137"/>
          </a:xfrm>
          <a:prstGeom prst="rect">
            <a:avLst/>
          </a:prstGeom>
          <a:noFill/>
        </p:spPr>
        <p:txBody>
          <a:bodyPr wrap="square" rtlCol="0">
            <a:normAutofit fontScale="5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pc="150" dirty="0">
                <a:solidFill>
                  <a:schemeClr val="dk1">
                    <a:lumMod val="80000"/>
                    <a:lumOff val="20000"/>
                  </a:schemeClr>
                </a:solidFill>
                <a:latin typeface="+mn-ea"/>
                <a:cs typeface="微软雅黑" panose="020B0503020204020204" charset="-122"/>
                <a:sym typeface="Arial" panose="020B0604020202020204" pitchFamily="34" charset="0"/>
              </a:rPr>
              <a:t>Introduction of Ocean Oil Supply of Hong Kong Tai'an Company and Cooperation Opportunities with International Oil Market</a:t>
            </a:r>
            <a:endParaRPr lang="zh-CN" altLang="en-US" spc="150" dirty="0">
              <a:solidFill>
                <a:schemeClr val="dk1">
                  <a:lumMod val="80000"/>
                  <a:lumOff val="20000"/>
                </a:schemeClr>
              </a:solidFill>
              <a:latin typeface="+mn-ea"/>
              <a:cs typeface="微软雅黑" panose="020B0503020204020204" charset="-122"/>
              <a:sym typeface="Arial" panose="020B0604020202020204" pitchFamily="34" charset="0"/>
            </a:endParaRPr>
          </a:p>
          <a:p>
            <a:pPr>
              <a:lnSpc>
                <a:spcPct val="130000"/>
              </a:lnSpc>
            </a:pPr>
            <a:r>
              <a:rPr lang="zh-CN" altLang="en-US" spc="150" dirty="0">
                <a:solidFill>
                  <a:schemeClr val="dk1">
                    <a:lumMod val="80000"/>
                    <a:lumOff val="20000"/>
                  </a:schemeClr>
                </a:solidFill>
                <a:latin typeface="+mn-ea"/>
                <a:cs typeface="微软雅黑" panose="020B0503020204020204" charset="-122"/>
                <a:sym typeface="Arial" panose="020B0604020202020204" pitchFamily="34" charset="0"/>
              </a:rPr>
              <a:t>香港泰安公司远洋油品补给介绍与国际油品市场的合作机会</a:t>
            </a:r>
            <a:endParaRPr lang="zh-CN" altLang="en-US"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
        <p:nvSpPr>
          <p:cNvPr id="7" name="矩形 6"/>
          <p:cNvSpPr/>
          <p:nvPr>
            <p:custDataLst>
              <p:tags r:id="rId4"/>
            </p:custDataLst>
          </p:nvPr>
        </p:nvSpPr>
        <p:spPr>
          <a:xfrm>
            <a:off x="3521057"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12" name="矩形 11"/>
          <p:cNvSpPr/>
          <p:nvPr>
            <p:custDataLst>
              <p:tags r:id="rId5"/>
            </p:custDataLst>
          </p:nvPr>
        </p:nvSpPr>
        <p:spPr>
          <a:xfrm>
            <a:off x="3879342"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18" name="TextBox 2"/>
          <p:cNvSpPr txBox="1"/>
          <p:nvPr>
            <p:custDataLst>
              <p:tags r:id="rId6"/>
            </p:custDataLst>
          </p:nvPr>
        </p:nvSpPr>
        <p:spPr>
          <a:xfrm>
            <a:off x="3669017" y="3068798"/>
            <a:ext cx="2184713" cy="1764137"/>
          </a:xfrm>
          <a:prstGeom prst="rect">
            <a:avLst/>
          </a:prstGeom>
          <a:noFill/>
        </p:spPr>
        <p:txBody>
          <a:bodyPr wrap="square" rtlCol="0">
            <a:normAutofit fontScale="5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pc="150" dirty="0">
                <a:solidFill>
                  <a:schemeClr val="dk1">
                    <a:lumMod val="80000"/>
                    <a:lumOff val="20000"/>
                  </a:schemeClr>
                </a:solidFill>
                <a:latin typeface="+mn-ea"/>
                <a:cs typeface="微软雅黑" panose="020B0503020204020204" charset="-122"/>
                <a:sym typeface="Arial" panose="020B0604020202020204" pitchFamily="34" charset="0"/>
              </a:rPr>
              <a:t>Cooperation projects and plans with internationally renowned oil companies in future development planning</a:t>
            </a:r>
            <a:endParaRPr lang="zh-CN" altLang="en-US" spc="150" dirty="0">
              <a:solidFill>
                <a:schemeClr val="dk1">
                  <a:lumMod val="80000"/>
                  <a:lumOff val="20000"/>
                </a:schemeClr>
              </a:solidFill>
              <a:latin typeface="+mn-ea"/>
              <a:cs typeface="微软雅黑" panose="020B0503020204020204" charset="-122"/>
              <a:sym typeface="Arial" panose="020B0604020202020204" pitchFamily="34" charset="0"/>
            </a:endParaRPr>
          </a:p>
          <a:p>
            <a:pPr>
              <a:lnSpc>
                <a:spcPct val="130000"/>
              </a:lnSpc>
            </a:pPr>
            <a:r>
              <a:rPr lang="zh-CN" altLang="en-US" spc="150" dirty="0">
                <a:solidFill>
                  <a:schemeClr val="dk1">
                    <a:lumMod val="80000"/>
                    <a:lumOff val="20000"/>
                  </a:schemeClr>
                </a:solidFill>
                <a:latin typeface="+mn-ea"/>
                <a:cs typeface="微软雅黑" panose="020B0503020204020204" charset="-122"/>
                <a:sym typeface="Arial" panose="020B0604020202020204" pitchFamily="34" charset="0"/>
              </a:rPr>
              <a:t>未来发展规划中与国际知名油品公司的合作项目和计划</a:t>
            </a:r>
            <a:endParaRPr lang="zh-CN" altLang="en-US"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
        <p:nvSpPr>
          <p:cNvPr id="34" name="矩形 33"/>
          <p:cNvSpPr/>
          <p:nvPr>
            <p:custDataLst>
              <p:tags r:id="rId7"/>
            </p:custDataLst>
          </p:nvPr>
        </p:nvSpPr>
        <p:spPr>
          <a:xfrm>
            <a:off x="6199634"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38" name="矩形 37"/>
          <p:cNvSpPr/>
          <p:nvPr>
            <p:custDataLst>
              <p:tags r:id="rId8"/>
            </p:custDataLst>
          </p:nvPr>
        </p:nvSpPr>
        <p:spPr>
          <a:xfrm>
            <a:off x="6539576"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42" name="TextBox 2"/>
          <p:cNvSpPr txBox="1"/>
          <p:nvPr>
            <p:custDataLst>
              <p:tags r:id="rId9"/>
            </p:custDataLst>
          </p:nvPr>
        </p:nvSpPr>
        <p:spPr>
          <a:xfrm>
            <a:off x="6348206" y="3068798"/>
            <a:ext cx="2184713" cy="1764137"/>
          </a:xfrm>
          <a:prstGeom prst="rect">
            <a:avLst/>
          </a:prstGeom>
          <a:noFill/>
        </p:spPr>
        <p:txBody>
          <a:bodyPr wrap="square" rtlCol="0">
            <a:normAutofit fontScale="5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pc="150" dirty="0">
                <a:solidFill>
                  <a:schemeClr val="dk1">
                    <a:lumMod val="80000"/>
                    <a:lumOff val="20000"/>
                  </a:schemeClr>
                </a:solidFill>
                <a:latin typeface="+mn-ea"/>
                <a:cs typeface="微软雅黑" panose="020B0503020204020204" charset="-122"/>
                <a:sym typeface="Arial" panose="020B0604020202020204" pitchFamily="34" charset="0"/>
              </a:rPr>
              <a:t>Competitive Advantage and Strategic Positioning of Ocean Oil Supply of Hong Kong Tai'an Company in the International Market香港泰安公司远洋油品补给在国际市场中的竞争优势和战略定位</a:t>
            </a:r>
            <a:endParaRPr lang="zh-CN" altLang="en-US"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
        <p:nvSpPr>
          <p:cNvPr id="35" name="矩形 34"/>
          <p:cNvSpPr/>
          <p:nvPr>
            <p:custDataLst>
              <p:tags r:id="rId10"/>
            </p:custDataLst>
          </p:nvPr>
        </p:nvSpPr>
        <p:spPr>
          <a:xfrm>
            <a:off x="8872708"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39" name="矩形 38"/>
          <p:cNvSpPr/>
          <p:nvPr>
            <p:custDataLst>
              <p:tags r:id="rId11"/>
            </p:custDataLst>
          </p:nvPr>
        </p:nvSpPr>
        <p:spPr>
          <a:xfrm>
            <a:off x="9230993"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43" name="TextBox 2"/>
          <p:cNvSpPr txBox="1"/>
          <p:nvPr>
            <p:custDataLst>
              <p:tags r:id="rId12"/>
            </p:custDataLst>
          </p:nvPr>
        </p:nvSpPr>
        <p:spPr>
          <a:xfrm>
            <a:off x="9021280" y="3068798"/>
            <a:ext cx="2184713" cy="1764137"/>
          </a:xfrm>
          <a:prstGeom prst="rect">
            <a:avLst/>
          </a:prstGeom>
          <a:noFill/>
        </p:spPr>
        <p:txBody>
          <a:bodyPr wrap="square" rtlCol="0">
            <a:normAutofit fontScale="4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Strengthen international exchanges and improve the popularity and influence of Hong Kong Tai'an Company's offshore oil supply</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加强国际交流，提高香港泰安公司远洋油品补给的知名度和影响力</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ctrTitle"/>
            <p:custDataLst>
              <p:tags r:id="rId1"/>
            </p:custDataLst>
          </p:nvPr>
        </p:nvSpPr>
        <p:spPr>
          <a:xfrm>
            <a:off x="570230" y="1775460"/>
            <a:ext cx="6881495" cy="1800225"/>
          </a:xfrm>
        </p:spPr>
        <p:txBody>
          <a:bodyPr>
            <a:normAutofit fontScale="90000"/>
          </a:bodyPr>
          <a:lstStyle/>
          <a:p>
            <a:r>
              <a:rPr lang="zh-CN" altLang="en-US" sz="4000" dirty="0"/>
              <a:t>THANK YOU </a:t>
            </a:r>
            <a:br>
              <a:rPr lang="zh-CN" altLang="en-US" sz="4000" dirty="0"/>
            </a:br>
            <a:r>
              <a:rPr lang="zh-CN" altLang="en-US" sz="4000" dirty="0"/>
              <a:t>FOR WATCHING THE SPEECH</a:t>
            </a:r>
            <a:br>
              <a:rPr lang="zh-CN" altLang="en-US" sz="4000" dirty="0"/>
            </a:br>
            <a:endParaRPr lang="zh-CN" altLang="en-US" sz="4000" dirty="0"/>
          </a:p>
        </p:txBody>
      </p:sp>
      <p:sp>
        <p:nvSpPr>
          <p:cNvPr id="5" name="副标题"/>
          <p:cNvSpPr>
            <a:spLocks noGrp="1"/>
          </p:cNvSpPr>
          <p:nvPr>
            <p:ph type="subTitle" idx="1"/>
            <p:custDataLst>
              <p:tags r:id="rId2"/>
            </p:custDataLst>
          </p:nvPr>
        </p:nvSpPr>
        <p:spPr/>
        <p:txBody>
          <a:bodyPr/>
          <a:lstStyle/>
          <a:p>
            <a:r>
              <a:rPr lang="zh-CN" altLang="en-US" sz="3200" dirty="0">
                <a:sym typeface="+mn-ea"/>
              </a:rPr>
              <a:t>演讲完毕</a:t>
            </a:r>
            <a:r>
              <a:rPr lang="en-US" altLang="zh-CN" sz="3200" dirty="0">
                <a:sym typeface="+mn-ea"/>
              </a:rPr>
              <a:t> </a:t>
            </a:r>
            <a:r>
              <a:rPr lang="zh-CN" altLang="en-US" sz="3200" dirty="0">
                <a:sym typeface="+mn-ea"/>
              </a:rPr>
              <a:t>感谢您的观看</a:t>
            </a:r>
            <a:endParaRPr lang="en-US" altLang="zh-CN" sz="3200" dirty="0"/>
          </a:p>
        </p:txBody>
      </p:sp>
      <p:sp>
        <p:nvSpPr>
          <p:cNvPr id="3" name="文本框 2"/>
          <p:cNvSpPr txBox="1"/>
          <p:nvPr/>
        </p:nvSpPr>
        <p:spPr>
          <a:xfrm>
            <a:off x="11324590" y="575310"/>
            <a:ext cx="4064000" cy="368300"/>
          </a:xfrm>
          <a:prstGeom prst="rect">
            <a:avLst/>
          </a:prstGeom>
          <a:noFill/>
        </p:spPr>
        <p:txBody>
          <a:bodyPr wrap="square" rtlCol="0">
            <a:spAutoFit/>
          </a:bodyPr>
          <a:p>
            <a:pPr algn="l"/>
            <a:r>
              <a:rPr lang="en-US" altLang="zh-CN" dirty="0" err="1" smtClean="0"/>
              <a:t>2024</a:t>
            </a:r>
            <a:endParaRPr lang="en-US" altLang="zh-CN" dirty="0" err="1" smtClean="0"/>
          </a:p>
        </p:txBody>
      </p:sp>
      <p:pic>
        <p:nvPicPr>
          <p:cNvPr id="8" name="图片 7"/>
          <p:cNvPicPr>
            <a:picLocks noChangeAspect="1"/>
          </p:cNvPicPr>
          <p:nvPr/>
        </p:nvPicPr>
        <p:blipFill>
          <a:blip r:embed="rId3"/>
          <a:stretch>
            <a:fillRect/>
          </a:stretch>
        </p:blipFill>
        <p:spPr>
          <a:xfrm>
            <a:off x="723900" y="833120"/>
            <a:ext cx="450850" cy="406400"/>
          </a:xfrm>
          <a:prstGeom prst="rect">
            <a:avLst/>
          </a:prstGeom>
        </p:spPr>
      </p:pic>
      <p:sp>
        <p:nvSpPr>
          <p:cNvPr id="9" name="文本框 8"/>
          <p:cNvSpPr txBox="1"/>
          <p:nvPr/>
        </p:nvSpPr>
        <p:spPr>
          <a:xfrm>
            <a:off x="838200" y="5480685"/>
            <a:ext cx="4498340" cy="645160"/>
          </a:xfrm>
          <a:prstGeom prst="rect">
            <a:avLst/>
          </a:prstGeom>
          <a:noFill/>
        </p:spPr>
        <p:txBody>
          <a:bodyPr wrap="square" rtlCol="0">
            <a:spAutoFit/>
          </a:bodyPr>
          <a:p>
            <a:pPr algn="l"/>
            <a:r>
              <a:rPr lang="zh-CN" altLang="en-US" dirty="0" err="1" smtClean="0"/>
              <a:t>Reporter：</a:t>
            </a:r>
            <a:r>
              <a:rPr lang="en-US" altLang="zh-CN" dirty="0" err="1" smtClean="0"/>
              <a:t>Hechun Wang </a:t>
            </a:r>
            <a:endParaRPr lang="en-US" altLang="zh-CN" dirty="0" err="1" smtClean="0"/>
          </a:p>
          <a:p>
            <a:pPr algn="l"/>
            <a:r>
              <a:rPr lang="zh-CN" altLang="en-US" dirty="0" err="1" smtClean="0"/>
              <a:t>汇报人：</a:t>
            </a:r>
            <a:r>
              <a:rPr lang="en-US" altLang="zh-CN" dirty="0" err="1" smtClean="0"/>
              <a:t>    </a:t>
            </a:r>
            <a:r>
              <a:rPr lang="zh-CN" altLang="en-US" dirty="0" err="1" smtClean="0"/>
              <a:t>王荷春</a:t>
            </a:r>
            <a:endParaRPr lang="zh-CN" altLang="en-US" dirty="0" err="1" smtClean="0"/>
          </a:p>
        </p:txBody>
      </p:sp>
    </p:spTree>
    <p:custDataLst>
      <p:tags r:id="rId4"/>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公司背景</a:t>
            </a:r>
            <a:endParaRPr lang="zh-CN" altLang="en-US"/>
          </a:p>
        </p:txBody>
      </p:sp>
      <p:sp>
        <p:nvSpPr>
          <p:cNvPr id="4" name="五边形 16"/>
          <p:cNvSpPr/>
          <p:nvPr>
            <p:custDataLst>
              <p:tags r:id="rId1"/>
            </p:custDataLst>
          </p:nvPr>
        </p:nvSpPr>
        <p:spPr>
          <a:xfrm rot="16200000" flipH="1">
            <a:off x="7089075" y="1610071"/>
            <a:ext cx="820236" cy="2386711"/>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5" name="五边形 17"/>
          <p:cNvSpPr/>
          <p:nvPr>
            <p:custDataLst>
              <p:tags r:id="rId2"/>
            </p:custDataLst>
          </p:nvPr>
        </p:nvSpPr>
        <p:spPr>
          <a:xfrm rot="16200000" flipH="1">
            <a:off x="7109348" y="4268920"/>
            <a:ext cx="779748" cy="2141688"/>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6" name="任意多边形 18"/>
          <p:cNvSpPr/>
          <p:nvPr>
            <p:custDataLst>
              <p:tags r:id="rId3"/>
            </p:custDataLst>
          </p:nvPr>
        </p:nvSpPr>
        <p:spPr>
          <a:xfrm>
            <a:off x="6428049" y="2390278"/>
            <a:ext cx="2141688"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7" name="任意多边形 19"/>
          <p:cNvSpPr/>
          <p:nvPr>
            <p:custDataLst>
              <p:tags r:id="rId4"/>
            </p:custDataLst>
          </p:nvPr>
        </p:nvSpPr>
        <p:spPr>
          <a:xfrm flipV="1">
            <a:off x="6305796" y="1777170"/>
            <a:ext cx="2386711"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8" name="五边形 2"/>
          <p:cNvSpPr/>
          <p:nvPr>
            <p:custDataLst>
              <p:tags r:id="rId5"/>
            </p:custDataLst>
          </p:nvPr>
        </p:nvSpPr>
        <p:spPr>
          <a:xfrm rot="16200000" flipH="1">
            <a:off x="1620865" y="1610685"/>
            <a:ext cx="820236" cy="2385315"/>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9" name="五边形 3"/>
          <p:cNvSpPr/>
          <p:nvPr>
            <p:custDataLst>
              <p:tags r:id="rId6"/>
            </p:custDataLst>
          </p:nvPr>
        </p:nvSpPr>
        <p:spPr>
          <a:xfrm rot="16200000" flipH="1">
            <a:off x="1642367" y="4268920"/>
            <a:ext cx="779748" cy="2141688"/>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0" name="任意多边形 4"/>
          <p:cNvSpPr/>
          <p:nvPr>
            <p:custDataLst>
              <p:tags r:id="rId7"/>
            </p:custDataLst>
          </p:nvPr>
        </p:nvSpPr>
        <p:spPr>
          <a:xfrm>
            <a:off x="961067" y="2390278"/>
            <a:ext cx="2141688"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1" name="任意多边形 5"/>
          <p:cNvSpPr/>
          <p:nvPr>
            <p:custDataLst>
              <p:tags r:id="rId8"/>
            </p:custDataLst>
          </p:nvPr>
        </p:nvSpPr>
        <p:spPr>
          <a:xfrm flipV="1">
            <a:off x="838200" y="1777170"/>
            <a:ext cx="2385315"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3"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9"/>
            </p:custDataLst>
          </p:nvPr>
        </p:nvSpPr>
        <p:spPr bwMode="auto">
          <a:xfrm>
            <a:off x="961067" y="3070349"/>
            <a:ext cx="2141688" cy="1929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fontScale="90000"/>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marR="0" lvl="0" indent="0" defTabSz="1219200" rtl="0" eaLnBrk="1" fontAlgn="auto" latinLnBrk="0" hangingPunct="1">
              <a:lnSpc>
                <a:spcPct val="130000"/>
              </a:lnSpc>
              <a:spcBef>
                <a:spcPts val="0"/>
              </a:spcBef>
              <a:spcAft>
                <a:spcPts val="0"/>
              </a:spcAft>
              <a:buClrTx/>
              <a:buSzTx/>
              <a:buFont typeface="Arial" panose="020B0604020202020204" pitchFamily="34" charset="0"/>
              <a:buNone/>
            </a:pPr>
            <a:r>
              <a:rPr kumimoji="0" lang="zh-CN" altLang="en-US" sz="2000" b="0" i="0" u="none" strike="noStrike" kern="1200" cap="none" spc="0" normalizeH="0" baseline="0" noProof="0" dirty="0">
                <a:ln>
                  <a:noFill/>
                </a:ln>
                <a:solidFill>
                  <a:schemeClr val="tx1">
                    <a:lumMod val="75000"/>
                    <a:lumOff val="25000"/>
                  </a:schemeClr>
                </a:solidFill>
                <a:effectLst/>
                <a:uLnTx/>
                <a:uFillTx/>
                <a:latin typeface="+mn-ea"/>
                <a:ea typeface="+mn-ea"/>
                <a:cs typeface="+mn-ea"/>
                <a:sym typeface="+mn-lt"/>
              </a:rPr>
              <a:t>Company name:  Tai'an </a:t>
            </a:r>
            <a:r>
              <a:rPr kumimoji="0" lang="en-US" altLang="zh-CN" sz="2000" b="0" i="0" u="none" strike="noStrike" kern="1200" cap="none" spc="0" normalizeH="0" baseline="0" noProof="0" dirty="0">
                <a:ln>
                  <a:noFill/>
                </a:ln>
                <a:solidFill>
                  <a:schemeClr val="tx1">
                    <a:lumMod val="75000"/>
                    <a:lumOff val="25000"/>
                  </a:schemeClr>
                </a:solidFill>
                <a:effectLst/>
                <a:uLnTx/>
                <a:uFillTx/>
                <a:latin typeface="+mn-ea"/>
                <a:ea typeface="+mn-ea"/>
                <a:cs typeface="+mn-ea"/>
                <a:sym typeface="+mn-lt"/>
              </a:rPr>
              <a:t>Trading Limited </a:t>
            </a:r>
            <a:endParaRPr kumimoji="0" lang="en-US" altLang="zh-CN" sz="2000" b="0" i="0" u="none" strike="noStrike" kern="1200" cap="none" spc="0" normalizeH="0" baseline="0" noProof="0" dirty="0">
              <a:ln>
                <a:noFill/>
              </a:ln>
              <a:solidFill>
                <a:schemeClr val="tx1">
                  <a:lumMod val="75000"/>
                  <a:lumOff val="25000"/>
                </a:schemeClr>
              </a:solidFill>
              <a:effectLst/>
              <a:uLnTx/>
              <a:uFillTx/>
              <a:latin typeface="+mn-ea"/>
              <a:ea typeface="+mn-ea"/>
              <a:cs typeface="+mn-ea"/>
              <a:sym typeface="+mn-lt"/>
            </a:endParaRPr>
          </a:p>
          <a:p>
            <a:pPr marR="0" lvl="0" indent="0" defTabSz="1219200" rtl="0" eaLnBrk="1" fontAlgn="auto" latinLnBrk="0" hangingPunct="1">
              <a:lnSpc>
                <a:spcPct val="130000"/>
              </a:lnSpc>
              <a:spcBef>
                <a:spcPts val="0"/>
              </a:spcBef>
              <a:spcAft>
                <a:spcPts val="0"/>
              </a:spcAft>
              <a:buClrTx/>
              <a:buSzTx/>
              <a:buFont typeface="Arial" panose="020B0604020202020204" pitchFamily="34" charset="0"/>
              <a:buNone/>
            </a:pPr>
            <a:r>
              <a:rPr lang="zh-CN" altLang="en-US" sz="2000" noProof="0" dirty="0">
                <a:ln>
                  <a:noFill/>
                </a:ln>
                <a:solidFill>
                  <a:schemeClr val="tx1">
                    <a:lumMod val="75000"/>
                    <a:lumOff val="25000"/>
                  </a:schemeClr>
                </a:solidFill>
                <a:effectLst/>
                <a:uLnTx/>
                <a:uFillTx/>
                <a:latin typeface="+mn-ea"/>
                <a:ea typeface="+mn-ea"/>
                <a:cs typeface="+mn-ea"/>
                <a:sym typeface="+mn-lt"/>
              </a:rPr>
              <a:t>公司名称：香港泰安公司</a:t>
            </a:r>
            <a:endParaRPr kumimoji="0" lang="zh-CN" altLang="en-US" sz="2000" b="0" i="0" u="none" strike="noStrike" kern="1200" cap="none" spc="0" normalizeH="0" baseline="0" noProof="0" dirty="0">
              <a:ln>
                <a:noFill/>
              </a:ln>
              <a:solidFill>
                <a:schemeClr val="tx1">
                  <a:lumMod val="75000"/>
                  <a:lumOff val="25000"/>
                </a:schemeClr>
              </a:solidFill>
              <a:effectLst/>
              <a:uLnTx/>
              <a:uFillTx/>
              <a:latin typeface="+mn-ea"/>
              <a:ea typeface="+mn-ea"/>
              <a:cs typeface="+mn-ea"/>
              <a:sym typeface="+mn-lt"/>
            </a:endParaRPr>
          </a:p>
        </p:txBody>
      </p:sp>
      <p:sp>
        <p:nvSpPr>
          <p:cNvPr id="14"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10"/>
            </p:custDataLst>
          </p:nvPr>
        </p:nvSpPr>
        <p:spPr bwMode="auto">
          <a:xfrm>
            <a:off x="6428049" y="3070349"/>
            <a:ext cx="2141688" cy="1929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Headquarters: Hong Kong</a:t>
            </a:r>
            <a:r>
              <a:rPr lang="en-US" sz="2000" dirty="0" err="1">
                <a:solidFill>
                  <a:schemeClr val="tx1">
                    <a:lumMod val="75000"/>
                    <a:lumOff val="25000"/>
                  </a:schemeClr>
                </a:solidFill>
                <a:latin typeface="+mn-ea"/>
                <a:ea typeface="+mn-ea"/>
                <a:cs typeface="+mn-ea"/>
                <a:sym typeface="+mn-lt"/>
              </a:rPr>
              <a:t> </a:t>
            </a:r>
            <a:endParaRPr sz="2000" dirty="0" err="1">
              <a:solidFill>
                <a:schemeClr val="tx1">
                  <a:lumMod val="75000"/>
                  <a:lumOff val="25000"/>
                </a:schemeClr>
              </a:solidFill>
              <a:latin typeface="+mn-ea"/>
              <a:ea typeface="+mn-ea"/>
              <a:cs typeface="+mn-ea"/>
              <a:sym typeface="+mn-lt"/>
            </a:endParaRPr>
          </a:p>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总部地点：香港</a:t>
            </a:r>
            <a:endParaRPr sz="2000" dirty="0" err="1">
              <a:solidFill>
                <a:schemeClr val="tx1">
                  <a:lumMod val="75000"/>
                  <a:lumOff val="25000"/>
                </a:schemeClr>
              </a:solidFill>
              <a:latin typeface="+mn-ea"/>
              <a:ea typeface="+mn-ea"/>
              <a:cs typeface="+mn-ea"/>
              <a:sym typeface="+mn-lt"/>
            </a:endParaRPr>
          </a:p>
        </p:txBody>
      </p:sp>
      <p:sp>
        <p:nvSpPr>
          <p:cNvPr id="15" name="五边形 9"/>
          <p:cNvSpPr/>
          <p:nvPr>
            <p:custDataLst>
              <p:tags r:id="rId11"/>
            </p:custDataLst>
          </p:nvPr>
        </p:nvSpPr>
        <p:spPr>
          <a:xfrm rot="16200000" flipH="1">
            <a:off x="4425312" y="1622972"/>
            <a:ext cx="820236" cy="2385315"/>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6" name="五边形 10"/>
          <p:cNvSpPr/>
          <p:nvPr>
            <p:custDataLst>
              <p:tags r:id="rId12"/>
            </p:custDataLst>
          </p:nvPr>
        </p:nvSpPr>
        <p:spPr>
          <a:xfrm rot="16200000" flipH="1">
            <a:off x="4446199" y="4281207"/>
            <a:ext cx="779748" cy="2141688"/>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17" name="任意多边形 11"/>
          <p:cNvSpPr/>
          <p:nvPr>
            <p:custDataLst>
              <p:tags r:id="rId13"/>
            </p:custDataLst>
          </p:nvPr>
        </p:nvSpPr>
        <p:spPr>
          <a:xfrm>
            <a:off x="3764900" y="2401951"/>
            <a:ext cx="2141688"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50000"/>
              </a:lnSpc>
              <a:spcBef>
                <a:spcPts val="0"/>
              </a:spcBef>
              <a:spcAft>
                <a:spcPts val="0"/>
              </a:spcAft>
              <a:buClrTx/>
              <a:buSzTx/>
              <a:buFontTx/>
              <a:buNone/>
            </a:pPr>
            <a:endParaRPr kumimoji="0" lang="zh-CN" altLang="en-US" sz="1400" b="0" i="0" u="none" strike="noStrike" kern="1200" cap="none" spc="0" normalizeH="0" baseline="0" noProof="1">
              <a:ln>
                <a:noFill/>
              </a:ln>
              <a:solidFill>
                <a:prstClr val="black"/>
              </a:solidFill>
              <a:effectLst/>
              <a:uLnTx/>
              <a:uFillTx/>
              <a:latin typeface="+mn-ea"/>
              <a:cs typeface="+mn-ea"/>
              <a:sym typeface="+mn-lt"/>
            </a:endParaRPr>
          </a:p>
        </p:txBody>
      </p:sp>
      <p:sp>
        <p:nvSpPr>
          <p:cNvPr id="18" name="任意多边形 12"/>
          <p:cNvSpPr/>
          <p:nvPr>
            <p:custDataLst>
              <p:tags r:id="rId14"/>
            </p:custDataLst>
          </p:nvPr>
        </p:nvSpPr>
        <p:spPr>
          <a:xfrm flipV="1">
            <a:off x="3642647" y="1790072"/>
            <a:ext cx="2385315"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0" name="五边形 23"/>
          <p:cNvSpPr/>
          <p:nvPr>
            <p:custDataLst>
              <p:tags r:id="rId15"/>
            </p:custDataLst>
          </p:nvPr>
        </p:nvSpPr>
        <p:spPr>
          <a:xfrm rot="16200000" flipH="1">
            <a:off x="9751610" y="1646931"/>
            <a:ext cx="820236" cy="2385315"/>
          </a:xfrm>
          <a:prstGeom prst="homePlat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1" name="五边形 24"/>
          <p:cNvSpPr/>
          <p:nvPr>
            <p:custDataLst>
              <p:tags r:id="rId16"/>
            </p:custDataLst>
          </p:nvPr>
        </p:nvSpPr>
        <p:spPr>
          <a:xfrm rot="16200000" flipH="1">
            <a:off x="9772498" y="4303937"/>
            <a:ext cx="779748" cy="2143084"/>
          </a:xfrm>
          <a:prstGeom prst="homePlat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3" name="任意多边形 25"/>
          <p:cNvSpPr/>
          <p:nvPr>
            <p:custDataLst>
              <p:tags r:id="rId17"/>
            </p:custDataLst>
          </p:nvPr>
        </p:nvSpPr>
        <p:spPr>
          <a:xfrm>
            <a:off x="9090584" y="2425910"/>
            <a:ext cx="2143084" cy="3232078"/>
          </a:xfrm>
          <a:custGeom>
            <a:avLst/>
            <a:gdLst>
              <a:gd name="connsiteX0" fmla="*/ 0 w 2424214"/>
              <a:gd name="connsiteY0" fmla="*/ 0 h 3657136"/>
              <a:gd name="connsiteX1" fmla="*/ 2424214 w 2424214"/>
              <a:gd name="connsiteY1" fmla="*/ 0 h 3657136"/>
              <a:gd name="connsiteX2" fmla="*/ 2424214 w 2424214"/>
              <a:gd name="connsiteY2" fmla="*/ 2775392 h 3657136"/>
              <a:gd name="connsiteX3" fmla="*/ 2424214 w 2424214"/>
              <a:gd name="connsiteY3" fmla="*/ 2838918 h 3657136"/>
              <a:gd name="connsiteX4" fmla="*/ 2424214 w 2424214"/>
              <a:gd name="connsiteY4" fmla="*/ 3216264 h 3657136"/>
              <a:gd name="connsiteX5" fmla="*/ 1212107 w 2424214"/>
              <a:gd name="connsiteY5" fmla="*/ 3657136 h 3657136"/>
              <a:gd name="connsiteX6" fmla="*/ 0 w 2424214"/>
              <a:gd name="connsiteY6" fmla="*/ 3216264 h 3657136"/>
              <a:gd name="connsiteX7" fmla="*/ 0 w 2424214"/>
              <a:gd name="connsiteY7" fmla="*/ 2838918 h 3657136"/>
              <a:gd name="connsiteX8" fmla="*/ 0 w 2424214"/>
              <a:gd name="connsiteY8" fmla="*/ 2775392 h 3657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24214" h="3657136">
                <a:moveTo>
                  <a:pt x="0" y="0"/>
                </a:moveTo>
                <a:lnTo>
                  <a:pt x="2424214" y="0"/>
                </a:lnTo>
                <a:lnTo>
                  <a:pt x="2424214" y="2775392"/>
                </a:lnTo>
                <a:lnTo>
                  <a:pt x="2424214" y="2838918"/>
                </a:lnTo>
                <a:lnTo>
                  <a:pt x="2424214" y="3216264"/>
                </a:lnTo>
                <a:lnTo>
                  <a:pt x="1212107" y="3657136"/>
                </a:lnTo>
                <a:lnTo>
                  <a:pt x="0" y="3216264"/>
                </a:lnTo>
                <a:lnTo>
                  <a:pt x="0" y="2838918"/>
                </a:lnTo>
                <a:lnTo>
                  <a:pt x="0" y="2775392"/>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4" name="任意多边形 26"/>
          <p:cNvSpPr/>
          <p:nvPr>
            <p:custDataLst>
              <p:tags r:id="rId18"/>
            </p:custDataLst>
          </p:nvPr>
        </p:nvSpPr>
        <p:spPr>
          <a:xfrm flipV="1">
            <a:off x="8968945" y="1814031"/>
            <a:ext cx="2385315" cy="1146934"/>
          </a:xfrm>
          <a:custGeom>
            <a:avLst/>
            <a:gdLst>
              <a:gd name="connsiteX0" fmla="*/ 0 w 2700000"/>
              <a:gd name="connsiteY0" fmla="*/ 1299162 h 1299162"/>
              <a:gd name="connsiteX1" fmla="*/ 2700000 w 2700000"/>
              <a:gd name="connsiteY1" fmla="*/ 1299162 h 1299162"/>
              <a:gd name="connsiteX2" fmla="*/ 2700000 w 2700000"/>
              <a:gd name="connsiteY2" fmla="*/ 982054 h 1299162"/>
              <a:gd name="connsiteX3" fmla="*/ 2700000 w 2700000"/>
              <a:gd name="connsiteY3" fmla="*/ 927772 h 1299162"/>
              <a:gd name="connsiteX4" fmla="*/ 2700000 w 2700000"/>
              <a:gd name="connsiteY4" fmla="*/ 491027 h 1299162"/>
              <a:gd name="connsiteX5" fmla="*/ 1350000 w 2700000"/>
              <a:gd name="connsiteY5" fmla="*/ 0 h 1299162"/>
              <a:gd name="connsiteX6" fmla="*/ 0 w 2700000"/>
              <a:gd name="connsiteY6" fmla="*/ 491027 h 1299162"/>
              <a:gd name="connsiteX7" fmla="*/ 0 w 2700000"/>
              <a:gd name="connsiteY7" fmla="*/ 927772 h 1299162"/>
              <a:gd name="connsiteX8" fmla="*/ 0 w 2700000"/>
              <a:gd name="connsiteY8" fmla="*/ 982054 h 1299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000" h="1299162">
                <a:moveTo>
                  <a:pt x="0" y="1299162"/>
                </a:moveTo>
                <a:lnTo>
                  <a:pt x="2700000" y="1299162"/>
                </a:lnTo>
                <a:lnTo>
                  <a:pt x="2700000" y="982054"/>
                </a:lnTo>
                <a:lnTo>
                  <a:pt x="2700000" y="927772"/>
                </a:lnTo>
                <a:lnTo>
                  <a:pt x="2700000" y="491027"/>
                </a:lnTo>
                <a:lnTo>
                  <a:pt x="1350000" y="0"/>
                </a:lnTo>
                <a:lnTo>
                  <a:pt x="0" y="491027"/>
                </a:lnTo>
                <a:lnTo>
                  <a:pt x="0" y="927772"/>
                </a:lnTo>
                <a:lnTo>
                  <a:pt x="0" y="982054"/>
                </a:lnTo>
                <a:close/>
              </a:path>
            </a:pathLst>
          </a:cu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normAutofit/>
          </a:bodyPr>
          <a:lstStyle/>
          <a:p>
            <a:pPr marL="0" marR="0" lvl="0" indent="0" algn="ctr" defTabSz="1219200" rtl="0" eaLnBrk="1" fontAlgn="auto" latinLnBrk="0" hangingPunct="1">
              <a:lnSpc>
                <a:spcPct val="100000"/>
              </a:lnSpc>
              <a:spcBef>
                <a:spcPts val="0"/>
              </a:spcBef>
              <a:spcAft>
                <a:spcPts val="0"/>
              </a:spcAft>
              <a:buClrTx/>
              <a:buSzTx/>
              <a:buFontTx/>
              <a:buNone/>
            </a:pPr>
            <a:endParaRPr kumimoji="0" lang="zh-CN" altLang="en-US" sz="1865" b="0" i="0" u="none" strike="noStrike" kern="1200" cap="none" spc="0" normalizeH="0" baseline="0" noProof="1">
              <a:ln>
                <a:noFill/>
              </a:ln>
              <a:solidFill>
                <a:prstClr val="white"/>
              </a:solidFill>
              <a:effectLst/>
              <a:uLnTx/>
              <a:uFillTx/>
              <a:latin typeface="+mn-ea"/>
              <a:cs typeface="+mn-ea"/>
              <a:sym typeface="+mn-lt"/>
            </a:endParaRPr>
          </a:p>
        </p:txBody>
      </p:sp>
      <p:sp>
        <p:nvSpPr>
          <p:cNvPr id="29"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19"/>
            </p:custDataLst>
          </p:nvPr>
        </p:nvSpPr>
        <p:spPr bwMode="auto">
          <a:xfrm>
            <a:off x="9091295" y="3105785"/>
            <a:ext cx="2284095" cy="1929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fontScale="90000" lnSpcReduction="20000"/>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Scope of business: Ocean oil replenishment service</a:t>
            </a:r>
            <a:endParaRPr sz="2000" dirty="0" err="1">
              <a:solidFill>
                <a:schemeClr val="tx1">
                  <a:lumMod val="75000"/>
                  <a:lumOff val="25000"/>
                </a:schemeClr>
              </a:solidFill>
              <a:latin typeface="+mn-ea"/>
              <a:ea typeface="+mn-ea"/>
              <a:cs typeface="+mn-ea"/>
              <a:sym typeface="+mn-lt"/>
            </a:endParaRPr>
          </a:p>
          <a:p>
            <a:pPr lvl="0" indent="0" defTabSz="1219200">
              <a:lnSpc>
                <a:spcPct val="130000"/>
              </a:lnSpc>
              <a:buFont typeface="Arial" panose="020B0604020202020204" pitchFamily="34" charset="0"/>
              <a:buNone/>
            </a:pPr>
            <a:r>
              <a:rPr sz="2000" dirty="0" err="1">
                <a:solidFill>
                  <a:schemeClr val="tx1">
                    <a:lumMod val="75000"/>
                    <a:lumOff val="25000"/>
                  </a:schemeClr>
                </a:solidFill>
                <a:latin typeface="+mn-ea"/>
                <a:ea typeface="+mn-ea"/>
                <a:cs typeface="+mn-ea"/>
                <a:sym typeface="+mn-lt"/>
              </a:rPr>
              <a:t>业务范围：远洋油品补给服务</a:t>
            </a:r>
            <a:endParaRPr sz="2000" dirty="0" err="1">
              <a:solidFill>
                <a:schemeClr val="tx1">
                  <a:lumMod val="75000"/>
                  <a:lumOff val="25000"/>
                </a:schemeClr>
              </a:solidFill>
              <a:latin typeface="+mn-ea"/>
              <a:ea typeface="+mn-ea"/>
              <a:cs typeface="+mn-ea"/>
              <a:sym typeface="+mn-lt"/>
            </a:endParaRPr>
          </a:p>
        </p:txBody>
      </p:sp>
      <p:sp>
        <p:nvSpPr>
          <p:cNvPr id="30" name="文本框 18" descr="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
          <p:cNvSpPr>
            <a:spLocks noChangeArrowheads="1"/>
          </p:cNvSpPr>
          <p:nvPr>
            <p:custDataLst>
              <p:tags r:id="rId20"/>
            </p:custDataLst>
          </p:nvPr>
        </p:nvSpPr>
        <p:spPr bwMode="auto">
          <a:xfrm>
            <a:off x="3764900" y="3082021"/>
            <a:ext cx="2141688" cy="19296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rmAutofit lnSpcReduction="10000"/>
          </a:bodyPr>
          <a:lstStyle>
            <a:lvl1pPr>
              <a:defRPr>
                <a:solidFill>
                  <a:schemeClr val="tx1"/>
                </a:solidFill>
                <a:latin typeface="Calibri" panose="020F0502020204030204" charset="0"/>
                <a:ea typeface="宋体" panose="02010600030101010101" pitchFamily="2" charset="-122"/>
              </a:defRPr>
            </a:lvl1pPr>
            <a:lvl2pPr marL="742950" indent="-285750">
              <a:defRPr>
                <a:solidFill>
                  <a:schemeClr val="tx1"/>
                </a:solidFill>
                <a:latin typeface="Calibri" panose="020F0502020204030204" charset="0"/>
                <a:ea typeface="宋体" panose="02010600030101010101" pitchFamily="2" charset="-122"/>
              </a:defRPr>
            </a:lvl2pPr>
            <a:lvl3pPr marL="1143000" indent="-228600">
              <a:defRPr>
                <a:solidFill>
                  <a:schemeClr val="tx1"/>
                </a:solidFill>
                <a:latin typeface="Calibri" panose="020F0502020204030204" charset="0"/>
                <a:ea typeface="宋体" panose="02010600030101010101" pitchFamily="2" charset="-122"/>
              </a:defRPr>
            </a:lvl3pPr>
            <a:lvl4pPr marL="1600200" indent="-228600">
              <a:defRPr>
                <a:solidFill>
                  <a:schemeClr val="tx1"/>
                </a:solidFill>
                <a:latin typeface="Calibri" panose="020F0502020204030204" charset="0"/>
                <a:ea typeface="宋体" panose="02010600030101010101" pitchFamily="2" charset="-122"/>
              </a:defRPr>
            </a:lvl4pPr>
            <a:lvl5pPr marL="2057400" indent="-228600">
              <a:defRPr>
                <a:solidFill>
                  <a:schemeClr val="tx1"/>
                </a:solidFill>
                <a:latin typeface="Calibri" panose="020F050202020403020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charset="0"/>
                <a:ea typeface="宋体" panose="02010600030101010101" pitchFamily="2" charset="-122"/>
              </a:defRPr>
            </a:lvl9pPr>
          </a:lstStyle>
          <a:p>
            <a:pPr lvl="0" indent="0" defTabSz="1219200">
              <a:lnSpc>
                <a:spcPct val="130000"/>
              </a:lnSpc>
              <a:buFont typeface="Arial" panose="020B0604020202020204" pitchFamily="34" charset="0"/>
              <a:buNone/>
            </a:pPr>
            <a:r>
              <a:rPr lang="zh-CN" altLang="en-US" sz="2000" dirty="0">
                <a:solidFill>
                  <a:schemeClr val="tx1">
                    <a:lumMod val="75000"/>
                    <a:lumOff val="25000"/>
                  </a:schemeClr>
                </a:solidFill>
                <a:latin typeface="+mn-ea"/>
                <a:ea typeface="+mn-ea"/>
                <a:cs typeface="+mn-ea"/>
                <a:sym typeface="+mn-lt"/>
              </a:rPr>
              <a:t>Date of establishment: </a:t>
            </a:r>
            <a:r>
              <a:rPr lang="en-US" altLang="zh-CN" sz="2000" dirty="0">
                <a:solidFill>
                  <a:schemeClr val="tx1">
                    <a:lumMod val="75000"/>
                    <a:lumOff val="25000"/>
                  </a:schemeClr>
                </a:solidFill>
                <a:latin typeface="+mn-ea"/>
                <a:ea typeface="+mn-ea"/>
                <a:cs typeface="+mn-ea"/>
                <a:sym typeface="+mn-lt"/>
              </a:rPr>
              <a:t>2023</a:t>
            </a:r>
            <a:endParaRPr lang="zh-CN" altLang="en-US" sz="2000" dirty="0">
              <a:solidFill>
                <a:schemeClr val="tx1">
                  <a:lumMod val="75000"/>
                  <a:lumOff val="25000"/>
                </a:schemeClr>
              </a:solidFill>
              <a:latin typeface="+mn-ea"/>
              <a:ea typeface="+mn-ea"/>
              <a:cs typeface="+mn-ea"/>
              <a:sym typeface="+mn-lt"/>
            </a:endParaRPr>
          </a:p>
          <a:p>
            <a:pPr lvl="0" indent="0" defTabSz="1219200">
              <a:lnSpc>
                <a:spcPct val="130000"/>
              </a:lnSpc>
              <a:buFont typeface="Arial" panose="020B0604020202020204" pitchFamily="34" charset="0"/>
              <a:buNone/>
            </a:pPr>
            <a:r>
              <a:rPr lang="zh-CN" altLang="en-US" sz="2000" dirty="0">
                <a:solidFill>
                  <a:schemeClr val="tx1">
                    <a:lumMod val="75000"/>
                    <a:lumOff val="25000"/>
                  </a:schemeClr>
                </a:solidFill>
                <a:latin typeface="+mn-ea"/>
                <a:ea typeface="+mn-ea"/>
                <a:cs typeface="+mn-ea"/>
                <a:sym typeface="+mn-lt"/>
              </a:rPr>
              <a:t>成立时间：</a:t>
            </a:r>
            <a:r>
              <a:rPr lang="en-US" altLang="zh-CN" sz="2000" dirty="0">
                <a:solidFill>
                  <a:schemeClr val="tx1">
                    <a:lumMod val="75000"/>
                    <a:lumOff val="25000"/>
                  </a:schemeClr>
                </a:solidFill>
                <a:latin typeface="+mn-ea"/>
                <a:ea typeface="+mn-ea"/>
                <a:cs typeface="+mn-ea"/>
                <a:sym typeface="+mn-lt"/>
              </a:rPr>
              <a:t>2023</a:t>
            </a:r>
            <a:r>
              <a:rPr lang="zh-CN" altLang="en-US" sz="2000" dirty="0">
                <a:solidFill>
                  <a:schemeClr val="tx1">
                    <a:lumMod val="75000"/>
                    <a:lumOff val="25000"/>
                  </a:schemeClr>
                </a:solidFill>
                <a:latin typeface="+mn-ea"/>
                <a:ea typeface="+mn-ea"/>
                <a:cs typeface="+mn-ea"/>
                <a:sym typeface="+mn-lt"/>
              </a:rPr>
              <a:t>年</a:t>
            </a:r>
            <a:endParaRPr lang="zh-CN" altLang="en-US" sz="2000" dirty="0">
              <a:solidFill>
                <a:schemeClr val="tx1">
                  <a:lumMod val="75000"/>
                  <a:lumOff val="25000"/>
                </a:schemeClr>
              </a:solidFill>
              <a:latin typeface="+mn-ea"/>
              <a:ea typeface="+mn-ea"/>
              <a:cs typeface="+mn-ea"/>
              <a:sym typeface="+mn-lt"/>
            </a:endParaRPr>
          </a:p>
        </p:txBody>
      </p:sp>
    </p:spTree>
    <p:custDataLst>
      <p:tags r:id="rId2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Company s</a:t>
            </a:r>
            <a:r>
              <a:rPr lang="en-US" altLang="zh-CN"/>
              <a:t>cale </a:t>
            </a:r>
            <a:r>
              <a:rPr lang="zh-CN" altLang="en-US">
                <a:sym typeface="+mn-ea"/>
              </a:rPr>
              <a:t>公司规模</a:t>
            </a:r>
            <a:endParaRPr lang="en-US" altLang="zh-CN"/>
          </a:p>
        </p:txBody>
      </p:sp>
      <p:sp>
        <p:nvSpPr>
          <p:cNvPr id="4" name="矩形 3"/>
          <p:cNvSpPr/>
          <p:nvPr>
            <p:custDataLst>
              <p:tags r:id="rId1"/>
            </p:custDataLst>
          </p:nvPr>
        </p:nvSpPr>
        <p:spPr>
          <a:xfrm>
            <a:off x="1564041" y="1364400"/>
            <a:ext cx="9598208" cy="1055296"/>
          </a:xfrm>
          <a:prstGeom prst="rect">
            <a:avLst/>
          </a:prstGeom>
          <a:solidFill>
            <a:schemeClr val="accent1">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14" name="矩形 13"/>
          <p:cNvSpPr/>
          <p:nvPr>
            <p:custDataLst>
              <p:tags r:id="rId2"/>
            </p:custDataLst>
          </p:nvPr>
        </p:nvSpPr>
        <p:spPr>
          <a:xfrm>
            <a:off x="1029812" y="1364400"/>
            <a:ext cx="260300" cy="1055296"/>
          </a:xfrm>
          <a:prstGeom prst="rect">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custDataLst>
              <p:tags r:id="rId3"/>
            </p:custDataLst>
          </p:nvPr>
        </p:nvSpPr>
        <p:spPr>
          <a:xfrm>
            <a:off x="1838861" y="1455579"/>
            <a:ext cx="9183796" cy="872991"/>
          </a:xfrm>
          <a:prstGeom prst="rect">
            <a:avLst/>
          </a:prstGeom>
          <a:noFill/>
        </p:spPr>
        <p:txBody>
          <a:bodyPr vert="horz" wrap="square" lIns="91440" tIns="45720" rIns="91440" bIns="45720" rtlCol="0" anchor="ctr" anchorCtr="0">
            <a:normAutofit lnSpcReduction="1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Number of employees: over 500</a:t>
            </a:r>
            <a:endParaRPr lang="zh-CN" altLang="en-US" sz="2000" spc="150" dirty="0">
              <a:solidFill>
                <a:schemeClr val="tx1">
                  <a:lumMod val="85000"/>
                  <a:lumOff val="15000"/>
                </a:schemeClr>
              </a:solidFill>
              <a:latin typeface="+mn-ea"/>
              <a:sym typeface="+mn-ea"/>
            </a:endParaRPr>
          </a:p>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员工数量：超过500人</a:t>
            </a:r>
            <a:endParaRPr lang="zh-CN" altLang="en-US" sz="2000" spc="150" dirty="0">
              <a:solidFill>
                <a:schemeClr val="tx1">
                  <a:lumMod val="85000"/>
                  <a:lumOff val="15000"/>
                </a:schemeClr>
              </a:solidFill>
              <a:latin typeface="+mn-ea"/>
              <a:sym typeface="+mn-ea"/>
            </a:endParaRPr>
          </a:p>
        </p:txBody>
      </p:sp>
      <p:sp>
        <p:nvSpPr>
          <p:cNvPr id="40" name="矩形 39"/>
          <p:cNvSpPr/>
          <p:nvPr>
            <p:custDataLst>
              <p:tags r:id="rId4"/>
            </p:custDataLst>
          </p:nvPr>
        </p:nvSpPr>
        <p:spPr>
          <a:xfrm>
            <a:off x="1564041" y="2617142"/>
            <a:ext cx="9598208" cy="1055296"/>
          </a:xfrm>
          <a:prstGeom prst="rect">
            <a:avLst/>
          </a:prstGeom>
          <a:solidFill>
            <a:schemeClr val="accent2">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6" name="矩形 5"/>
          <p:cNvSpPr/>
          <p:nvPr>
            <p:custDataLst>
              <p:tags r:id="rId5"/>
            </p:custDataLst>
          </p:nvPr>
        </p:nvSpPr>
        <p:spPr>
          <a:xfrm>
            <a:off x="1029812" y="2617142"/>
            <a:ext cx="260300" cy="1055296"/>
          </a:xfrm>
          <a:prstGeom prst="rect">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42" name="文本框 41"/>
          <p:cNvSpPr txBox="1"/>
          <p:nvPr>
            <p:custDataLst>
              <p:tags r:id="rId6"/>
            </p:custDataLst>
          </p:nvPr>
        </p:nvSpPr>
        <p:spPr>
          <a:xfrm>
            <a:off x="1838861" y="2708320"/>
            <a:ext cx="9183796" cy="872991"/>
          </a:xfrm>
          <a:prstGeom prst="rect">
            <a:avLst/>
          </a:prstGeom>
          <a:noFill/>
        </p:spPr>
        <p:txBody>
          <a:bodyPr vert="horz" wrap="square" lIns="91440" tIns="45720" rIns="91440" bIns="45720" rtlCol="0" anchor="ctr" anchorCtr="0">
            <a:normAutofit lnSpcReduction="1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Business scope: Ocean oil replenishment, ship maintenance, etc.业务范围：远洋油品补给、船舶维修等</a:t>
            </a:r>
            <a:endParaRPr lang="zh-CN" altLang="en-US" sz="2000" spc="150" dirty="0">
              <a:solidFill>
                <a:schemeClr val="tx1">
                  <a:lumMod val="85000"/>
                  <a:lumOff val="15000"/>
                </a:schemeClr>
              </a:solidFill>
              <a:latin typeface="+mn-ea"/>
              <a:sym typeface="+mn-ea"/>
            </a:endParaRPr>
          </a:p>
        </p:txBody>
      </p:sp>
      <p:sp>
        <p:nvSpPr>
          <p:cNvPr id="13" name="矩形 12"/>
          <p:cNvSpPr/>
          <p:nvPr>
            <p:custDataLst>
              <p:tags r:id="rId7"/>
            </p:custDataLst>
          </p:nvPr>
        </p:nvSpPr>
        <p:spPr>
          <a:xfrm>
            <a:off x="1564041" y="3869884"/>
            <a:ext cx="9598208" cy="1055296"/>
          </a:xfrm>
          <a:prstGeom prst="rect">
            <a:avLst/>
          </a:prstGeom>
          <a:solidFill>
            <a:schemeClr val="accent3">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18" name="矩形 17"/>
          <p:cNvSpPr/>
          <p:nvPr>
            <p:custDataLst>
              <p:tags r:id="rId8"/>
            </p:custDataLst>
          </p:nvPr>
        </p:nvSpPr>
        <p:spPr>
          <a:xfrm>
            <a:off x="1029812" y="3869884"/>
            <a:ext cx="260300" cy="1055296"/>
          </a:xfrm>
          <a:prstGeom prst="rect">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20" name="文本框 19"/>
          <p:cNvSpPr txBox="1"/>
          <p:nvPr>
            <p:custDataLst>
              <p:tags r:id="rId9"/>
            </p:custDataLst>
          </p:nvPr>
        </p:nvSpPr>
        <p:spPr>
          <a:xfrm>
            <a:off x="1838960" y="3961130"/>
            <a:ext cx="8983345" cy="873125"/>
          </a:xfrm>
          <a:prstGeom prst="rect">
            <a:avLst/>
          </a:prstGeom>
          <a:noFill/>
        </p:spPr>
        <p:txBody>
          <a:bodyPr vert="horz" wrap="square" lIns="91440" tIns="45720" rIns="91440" bIns="45720" rtlCol="0" anchor="ctr" anchorCtr="0">
            <a:normAutofit fontScale="9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Number of ships: There are many large oil tankers and supply ships</a:t>
            </a:r>
            <a:endParaRPr lang="zh-CN" altLang="en-US" sz="2000" spc="150" dirty="0">
              <a:solidFill>
                <a:schemeClr val="tx1">
                  <a:lumMod val="85000"/>
                  <a:lumOff val="15000"/>
                </a:schemeClr>
              </a:solidFill>
              <a:latin typeface="+mn-ea"/>
              <a:sym typeface="+mn-ea"/>
            </a:endParaRPr>
          </a:p>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船舶数量：拥有多艘大型油轮和补给船</a:t>
            </a:r>
            <a:endParaRPr lang="zh-CN" altLang="en-US" sz="2000" spc="150" dirty="0">
              <a:solidFill>
                <a:schemeClr val="tx1">
                  <a:lumMod val="85000"/>
                  <a:lumOff val="15000"/>
                </a:schemeClr>
              </a:solidFill>
              <a:latin typeface="+mn-ea"/>
              <a:sym typeface="+mn-ea"/>
            </a:endParaRPr>
          </a:p>
        </p:txBody>
      </p:sp>
      <p:sp>
        <p:nvSpPr>
          <p:cNvPr id="50" name="矩形 49"/>
          <p:cNvSpPr/>
          <p:nvPr>
            <p:custDataLst>
              <p:tags r:id="rId10"/>
            </p:custDataLst>
          </p:nvPr>
        </p:nvSpPr>
        <p:spPr>
          <a:xfrm>
            <a:off x="1564041" y="5121984"/>
            <a:ext cx="9598208" cy="1055296"/>
          </a:xfrm>
          <a:prstGeom prst="rect">
            <a:avLst/>
          </a:prstGeom>
          <a:solidFill>
            <a:schemeClr val="accent4">
              <a:lumMod val="20000"/>
              <a:lumOff val="8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27" name="矩形 26"/>
          <p:cNvSpPr/>
          <p:nvPr>
            <p:custDataLst>
              <p:tags r:id="rId11"/>
            </p:custDataLst>
          </p:nvPr>
        </p:nvSpPr>
        <p:spPr>
          <a:xfrm>
            <a:off x="1029812" y="5121984"/>
            <a:ext cx="260300" cy="1055296"/>
          </a:xfrm>
          <a:prstGeom prst="rect">
            <a:avLst/>
          </a:prstGeom>
          <a:solidFill>
            <a:schemeClr val="accent4">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28" name="文本框 27"/>
          <p:cNvSpPr txBox="1"/>
          <p:nvPr>
            <p:custDataLst>
              <p:tags r:id="rId12"/>
            </p:custDataLst>
          </p:nvPr>
        </p:nvSpPr>
        <p:spPr>
          <a:xfrm>
            <a:off x="1838861" y="5213162"/>
            <a:ext cx="9183796" cy="872991"/>
          </a:xfrm>
          <a:prstGeom prst="rect">
            <a:avLst/>
          </a:prstGeom>
          <a:noFill/>
        </p:spPr>
        <p:txBody>
          <a:bodyPr vert="horz" wrap="square" lIns="91440" tIns="45720" rIns="91440" bIns="45720" rtlCol="0" anchor="ctr" anchorCtr="0">
            <a:normAutofit lnSpcReduction="10000"/>
          </a:bodyPr>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Service area: covering all major sea areas around the world</a:t>
            </a:r>
            <a:endParaRPr lang="zh-CN" altLang="en-US" sz="2000" spc="150" dirty="0">
              <a:solidFill>
                <a:schemeClr val="tx1">
                  <a:lumMod val="85000"/>
                  <a:lumOff val="15000"/>
                </a:schemeClr>
              </a:solidFill>
              <a:latin typeface="+mn-ea"/>
              <a:sym typeface="+mn-ea"/>
            </a:endParaRPr>
          </a:p>
          <a:p>
            <a:pPr lvl="0" algn="l">
              <a:lnSpc>
                <a:spcPct val="130000"/>
              </a:lnSpc>
              <a:spcBef>
                <a:spcPts val="0"/>
              </a:spcBef>
              <a:spcAft>
                <a:spcPts val="0"/>
              </a:spcAft>
              <a:buClrTx/>
              <a:buSzTx/>
              <a:buFontTx/>
            </a:pPr>
            <a:r>
              <a:rPr lang="zh-CN" altLang="en-US" sz="2000" spc="150" dirty="0">
                <a:solidFill>
                  <a:schemeClr val="tx1">
                    <a:lumMod val="85000"/>
                    <a:lumOff val="15000"/>
                  </a:schemeClr>
                </a:solidFill>
                <a:latin typeface="+mn-ea"/>
                <a:sym typeface="+mn-ea"/>
              </a:rPr>
              <a:t>服务区域：覆盖全球各大海域</a:t>
            </a:r>
            <a:endParaRPr lang="zh-CN" altLang="en-US" sz="2000" spc="150" dirty="0">
              <a:solidFill>
                <a:schemeClr val="tx1">
                  <a:lumMod val="85000"/>
                  <a:lumOff val="15000"/>
                </a:schemeClr>
              </a:solidFill>
              <a:latin typeface="+mn-ea"/>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Business scope of the company</a:t>
            </a:r>
            <a:br>
              <a:rPr lang="zh-CN" altLang="en-US"/>
            </a:br>
            <a:r>
              <a:rPr lang="zh-CN" altLang="en-US"/>
              <a:t>公司业务范围</a:t>
            </a:r>
            <a:endParaRPr lang="zh-CN" altLang="en-US"/>
          </a:p>
        </p:txBody>
      </p:sp>
      <p:sp>
        <p:nvSpPr>
          <p:cNvPr id="16" name="对角圆角矩形 15"/>
          <p:cNvSpPr/>
          <p:nvPr>
            <p:custDataLst>
              <p:tags r:id="rId1"/>
            </p:custDataLst>
          </p:nvPr>
        </p:nvSpPr>
        <p:spPr>
          <a:xfrm>
            <a:off x="1450460" y="4098491"/>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7" name="对角圆角矩形 16"/>
          <p:cNvSpPr/>
          <p:nvPr>
            <p:custDataLst>
              <p:tags r:id="rId2"/>
            </p:custDataLst>
          </p:nvPr>
        </p:nvSpPr>
        <p:spPr>
          <a:xfrm>
            <a:off x="1450460" y="3956274"/>
            <a:ext cx="565480" cy="539591"/>
          </a:xfrm>
          <a:prstGeom prst="round2DiagRect">
            <a:avLst>
              <a:gd name="adj1" fmla="val 26654"/>
              <a:gd name="adj2" fmla="val 0"/>
            </a:avLst>
          </a:prstGeom>
          <a:solidFill>
            <a:schemeClr val="accent3"/>
          </a:solidFill>
          <a:ln>
            <a:noFill/>
          </a:ln>
          <a:effectLst>
            <a:outerShdw blurRad="165100" dist="25400" dir="2700000" sx="102000" sy="102000" algn="tl" rotWithShape="0">
              <a:schemeClr val="accent3">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8" name="直角三角形 17"/>
          <p:cNvSpPr/>
          <p:nvPr>
            <p:custDataLst>
              <p:tags r:id="rId3"/>
            </p:custDataLst>
          </p:nvPr>
        </p:nvSpPr>
        <p:spPr>
          <a:xfrm>
            <a:off x="2016066" y="3956926"/>
            <a:ext cx="85199" cy="141997"/>
          </a:xfrm>
          <a:prstGeom prst="rtTriangl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28" name="文本框 27"/>
          <p:cNvSpPr txBox="1"/>
          <p:nvPr>
            <p:custDataLst>
              <p:tags r:id="rId4"/>
            </p:custDataLst>
          </p:nvPr>
        </p:nvSpPr>
        <p:spPr>
          <a:xfrm>
            <a:off x="2052599" y="4109581"/>
            <a:ext cx="8394896" cy="769627"/>
          </a:xfrm>
          <a:prstGeom prst="rect">
            <a:avLst/>
          </a:prstGeom>
          <a:noFill/>
        </p:spPr>
        <p:txBody>
          <a:bodyPr wrap="square" tIns="0" bIns="107950" rtlCol="0" anchor="ctr" anchorCtr="0">
            <a:normAutofit fontScale="90000" lnSpcReduction="20000"/>
          </a:bodyPr>
          <a:p>
            <a:pPr>
              <a:lnSpc>
                <a:spcPct val="150000"/>
              </a:lnSpc>
            </a:pPr>
            <a:r>
              <a:rPr lang="en-US" altLang="zh-CN" dirty="0">
                <a:solidFill>
                  <a:schemeClr val="dk1">
                    <a:lumMod val="80000"/>
                    <a:lumOff val="20000"/>
                  </a:schemeClr>
                </a:solidFill>
                <a:latin typeface="+mn-ea"/>
                <a:sym typeface="+mn-ea"/>
              </a:rPr>
              <a:t>Sale and rent of ships</a:t>
            </a:r>
            <a:endParaRPr lang="en-US" altLang="zh-CN" dirty="0">
              <a:solidFill>
                <a:schemeClr val="dk1">
                  <a:lumMod val="80000"/>
                  <a:lumOff val="20000"/>
                </a:schemeClr>
              </a:solidFill>
              <a:latin typeface="+mn-ea"/>
              <a:sym typeface="+mn-ea"/>
            </a:endParaRPr>
          </a:p>
          <a:p>
            <a:pPr>
              <a:lnSpc>
                <a:spcPct val="150000"/>
              </a:lnSpc>
            </a:pPr>
            <a:r>
              <a:rPr lang="en-US" altLang="zh-CN" dirty="0">
                <a:solidFill>
                  <a:schemeClr val="dk1">
                    <a:lumMod val="80000"/>
                    <a:lumOff val="20000"/>
                  </a:schemeClr>
                </a:solidFill>
                <a:latin typeface="+mn-ea"/>
                <a:sym typeface="+mn-ea"/>
              </a:rPr>
              <a:t>船舶买卖与租赁</a:t>
            </a:r>
            <a:endParaRPr lang="en-US" altLang="zh-CN" dirty="0">
              <a:solidFill>
                <a:schemeClr val="dk1">
                  <a:lumMod val="80000"/>
                  <a:lumOff val="20000"/>
                </a:schemeClr>
              </a:solidFill>
              <a:latin typeface="+mn-ea"/>
              <a:sym typeface="+mn-ea"/>
            </a:endParaRPr>
          </a:p>
        </p:txBody>
      </p:sp>
      <p:sp>
        <p:nvSpPr>
          <p:cNvPr id="53" name="对角圆角矩形 52"/>
          <p:cNvSpPr/>
          <p:nvPr>
            <p:custDataLst>
              <p:tags r:id="rId5"/>
            </p:custDataLst>
          </p:nvPr>
        </p:nvSpPr>
        <p:spPr>
          <a:xfrm>
            <a:off x="1450460" y="1507269"/>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54" name="对角圆角矩形 53"/>
          <p:cNvSpPr/>
          <p:nvPr>
            <p:custDataLst>
              <p:tags r:id="rId6"/>
            </p:custDataLst>
          </p:nvPr>
        </p:nvSpPr>
        <p:spPr>
          <a:xfrm>
            <a:off x="1450460" y="1364400"/>
            <a:ext cx="565480" cy="539591"/>
          </a:xfrm>
          <a:prstGeom prst="round2DiagRect">
            <a:avLst>
              <a:gd name="adj1" fmla="val 26654"/>
              <a:gd name="adj2" fmla="val 0"/>
            </a:avLst>
          </a:prstGeom>
          <a:solidFill>
            <a:schemeClr val="accent1"/>
          </a:solidFill>
          <a:ln>
            <a:noFill/>
          </a:ln>
          <a:effectLst>
            <a:outerShdw blurRad="165100" dist="25400" dir="2700000" sx="102000" sy="102000" algn="tl" rotWithShape="0">
              <a:schemeClr val="accent1">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55" name="直角三角形 54"/>
          <p:cNvSpPr/>
          <p:nvPr>
            <p:custDataLst>
              <p:tags r:id="rId7"/>
            </p:custDataLst>
          </p:nvPr>
        </p:nvSpPr>
        <p:spPr>
          <a:xfrm>
            <a:off x="2016066" y="1365052"/>
            <a:ext cx="85199" cy="141997"/>
          </a:xfrm>
          <a:prstGeom prst="r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57" name="文本框 56"/>
          <p:cNvSpPr txBox="1"/>
          <p:nvPr>
            <p:custDataLst>
              <p:tags r:id="rId8"/>
            </p:custDataLst>
          </p:nvPr>
        </p:nvSpPr>
        <p:spPr>
          <a:xfrm>
            <a:off x="2052599" y="1510531"/>
            <a:ext cx="8394896" cy="769627"/>
          </a:xfrm>
          <a:prstGeom prst="rect">
            <a:avLst/>
          </a:prstGeom>
          <a:noFill/>
        </p:spPr>
        <p:txBody>
          <a:bodyPr wrap="square" tIns="0" bIns="107950" rtlCol="0" anchor="ctr" anchorCtr="0">
            <a:normAutofit fontScale="90000" lnSpcReduction="20000"/>
          </a:bodyPr>
          <a:p>
            <a:pPr>
              <a:lnSpc>
                <a:spcPct val="150000"/>
              </a:lnSpc>
            </a:pPr>
            <a:r>
              <a:rPr lang="zh-CN" altLang="en-US" dirty="0">
                <a:solidFill>
                  <a:schemeClr val="dk1">
                    <a:lumMod val="80000"/>
                    <a:lumOff val="20000"/>
                  </a:schemeClr>
                </a:solidFill>
                <a:latin typeface="+mn-ea"/>
                <a:sym typeface="+mn-ea"/>
              </a:rPr>
              <a:t>Ocean oil replenishment</a:t>
            </a:r>
            <a:endParaRPr lang="zh-CN" altLang="en-US" dirty="0">
              <a:solidFill>
                <a:schemeClr val="dk1">
                  <a:lumMod val="80000"/>
                  <a:lumOff val="20000"/>
                </a:schemeClr>
              </a:solidFill>
              <a:latin typeface="+mn-ea"/>
              <a:sym typeface="+mn-ea"/>
            </a:endParaRPr>
          </a:p>
          <a:p>
            <a:pPr>
              <a:lnSpc>
                <a:spcPct val="150000"/>
              </a:lnSpc>
            </a:pPr>
            <a:r>
              <a:rPr lang="zh-CN" altLang="en-US" dirty="0">
                <a:solidFill>
                  <a:schemeClr val="dk1">
                    <a:lumMod val="80000"/>
                    <a:lumOff val="20000"/>
                  </a:schemeClr>
                </a:solidFill>
                <a:latin typeface="+mn-ea"/>
                <a:sym typeface="+mn-ea"/>
              </a:rPr>
              <a:t>远洋油品补给</a:t>
            </a:r>
            <a:endParaRPr lang="zh-CN" altLang="en-US" dirty="0">
              <a:solidFill>
                <a:schemeClr val="dk1">
                  <a:lumMod val="80000"/>
                  <a:lumOff val="20000"/>
                </a:schemeClr>
              </a:solidFill>
              <a:latin typeface="+mn-ea"/>
              <a:sym typeface="+mn-ea"/>
            </a:endParaRPr>
          </a:p>
        </p:txBody>
      </p:sp>
      <p:sp>
        <p:nvSpPr>
          <p:cNvPr id="6" name="对角圆角矩形 5"/>
          <p:cNvSpPr/>
          <p:nvPr>
            <p:custDataLst>
              <p:tags r:id="rId9"/>
            </p:custDataLst>
          </p:nvPr>
        </p:nvSpPr>
        <p:spPr>
          <a:xfrm>
            <a:off x="1450460" y="2802880"/>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7" name="对角圆角矩形 6"/>
          <p:cNvSpPr/>
          <p:nvPr>
            <p:custDataLst>
              <p:tags r:id="rId10"/>
            </p:custDataLst>
          </p:nvPr>
        </p:nvSpPr>
        <p:spPr>
          <a:xfrm>
            <a:off x="1450460" y="2660011"/>
            <a:ext cx="565480" cy="539591"/>
          </a:xfrm>
          <a:prstGeom prst="round2DiagRect">
            <a:avLst>
              <a:gd name="adj1" fmla="val 26654"/>
              <a:gd name="adj2" fmla="val 0"/>
            </a:avLst>
          </a:prstGeom>
          <a:solidFill>
            <a:schemeClr val="accent2"/>
          </a:solidFill>
          <a:ln>
            <a:noFill/>
          </a:ln>
          <a:effectLst>
            <a:outerShdw blurRad="165100" dist="25400" dir="2700000" sx="102000" sy="102000" algn="tl" rotWithShape="0">
              <a:schemeClr val="accent2">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8" name="直角三角形 7"/>
          <p:cNvSpPr/>
          <p:nvPr>
            <p:custDataLst>
              <p:tags r:id="rId11"/>
            </p:custDataLst>
          </p:nvPr>
        </p:nvSpPr>
        <p:spPr>
          <a:xfrm>
            <a:off x="2016066" y="2661315"/>
            <a:ext cx="85199" cy="141997"/>
          </a:xfrm>
          <a:prstGeom prst="r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9" name="文本框 8"/>
          <p:cNvSpPr txBox="1"/>
          <p:nvPr>
            <p:custDataLst>
              <p:tags r:id="rId12"/>
            </p:custDataLst>
          </p:nvPr>
        </p:nvSpPr>
        <p:spPr>
          <a:xfrm>
            <a:off x="2052599" y="2813970"/>
            <a:ext cx="8394896" cy="769627"/>
          </a:xfrm>
          <a:prstGeom prst="rect">
            <a:avLst/>
          </a:prstGeom>
          <a:noFill/>
        </p:spPr>
        <p:txBody>
          <a:bodyPr wrap="square" tIns="0" bIns="107950" rtlCol="0" anchor="ctr" anchorCtr="0">
            <a:normAutofit fontScale="90000" lnSpcReduction="20000"/>
          </a:bodyPr>
          <a:p>
            <a:pPr>
              <a:lnSpc>
                <a:spcPct val="150000"/>
              </a:lnSpc>
            </a:pPr>
            <a:r>
              <a:rPr lang="zh-CN" altLang="en-US" dirty="0">
                <a:solidFill>
                  <a:schemeClr val="dk1">
                    <a:lumMod val="80000"/>
                    <a:lumOff val="20000"/>
                  </a:schemeClr>
                </a:solidFill>
                <a:latin typeface="+mn-ea"/>
                <a:sym typeface="+mn-ea"/>
              </a:rPr>
              <a:t>Ship maintenance and repair</a:t>
            </a:r>
            <a:endParaRPr lang="zh-CN" altLang="en-US" dirty="0">
              <a:solidFill>
                <a:schemeClr val="dk1">
                  <a:lumMod val="80000"/>
                  <a:lumOff val="20000"/>
                </a:schemeClr>
              </a:solidFill>
              <a:latin typeface="+mn-ea"/>
              <a:sym typeface="+mn-ea"/>
            </a:endParaRPr>
          </a:p>
          <a:p>
            <a:pPr>
              <a:lnSpc>
                <a:spcPct val="150000"/>
              </a:lnSpc>
            </a:pPr>
            <a:r>
              <a:rPr lang="zh-CN" altLang="en-US" dirty="0">
                <a:solidFill>
                  <a:schemeClr val="dk1">
                    <a:lumMod val="80000"/>
                    <a:lumOff val="20000"/>
                  </a:schemeClr>
                </a:solidFill>
                <a:latin typeface="+mn-ea"/>
                <a:sym typeface="+mn-ea"/>
              </a:rPr>
              <a:t>船舶维护与修理</a:t>
            </a:r>
            <a:endParaRPr lang="zh-CN" altLang="en-US" dirty="0">
              <a:solidFill>
                <a:schemeClr val="dk1">
                  <a:lumMod val="80000"/>
                  <a:lumOff val="20000"/>
                </a:schemeClr>
              </a:solidFill>
              <a:latin typeface="+mn-ea"/>
              <a:sym typeface="+mn-ea"/>
            </a:endParaRPr>
          </a:p>
        </p:txBody>
      </p:sp>
      <p:sp>
        <p:nvSpPr>
          <p:cNvPr id="10" name="对角圆角矩形 9"/>
          <p:cNvSpPr/>
          <p:nvPr>
            <p:custDataLst>
              <p:tags r:id="rId13"/>
            </p:custDataLst>
          </p:nvPr>
        </p:nvSpPr>
        <p:spPr>
          <a:xfrm>
            <a:off x="1450460" y="5394754"/>
            <a:ext cx="9291232" cy="783116"/>
          </a:xfrm>
          <a:prstGeom prst="round2DiagRect">
            <a:avLst>
              <a:gd name="adj1" fmla="val 26654"/>
              <a:gd name="adj2" fmla="val 20751"/>
            </a:avLst>
          </a:prstGeom>
          <a:solidFill>
            <a:srgbClr val="F2F2F2"/>
          </a:solidFill>
          <a:ln>
            <a:noFill/>
          </a:ln>
          <a:effectLst>
            <a:outerShdw blurRad="254000" dist="38100" dir="6420000" algn="l" rotWithShape="0">
              <a:prstClr val="black">
                <a:alpha val="2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1" name="对角圆角矩形 10"/>
          <p:cNvSpPr/>
          <p:nvPr>
            <p:custDataLst>
              <p:tags r:id="rId14"/>
            </p:custDataLst>
          </p:nvPr>
        </p:nvSpPr>
        <p:spPr>
          <a:xfrm>
            <a:off x="1450460" y="5251884"/>
            <a:ext cx="565480" cy="539591"/>
          </a:xfrm>
          <a:prstGeom prst="round2DiagRect">
            <a:avLst>
              <a:gd name="adj1" fmla="val 26654"/>
              <a:gd name="adj2" fmla="val 0"/>
            </a:avLst>
          </a:prstGeom>
          <a:solidFill>
            <a:schemeClr val="accent4"/>
          </a:solidFill>
          <a:ln>
            <a:noFill/>
          </a:ln>
          <a:effectLst>
            <a:outerShdw blurRad="165100" dist="25400" dir="2700000" sx="102000" sy="102000" algn="tl" rotWithShape="0">
              <a:schemeClr val="accent4">
                <a:alpha val="3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2" name="直角三角形 11"/>
          <p:cNvSpPr/>
          <p:nvPr>
            <p:custDataLst>
              <p:tags r:id="rId15"/>
            </p:custDataLst>
          </p:nvPr>
        </p:nvSpPr>
        <p:spPr>
          <a:xfrm>
            <a:off x="2016066" y="5252537"/>
            <a:ext cx="85199" cy="141997"/>
          </a:xfrm>
          <a:prstGeom prst="rtTriangl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p>
            <a:pPr algn="ctr"/>
            <a:endParaRPr lang="zh-CN" altLang="en-US">
              <a:latin typeface="+mn-ea"/>
            </a:endParaRPr>
          </a:p>
        </p:txBody>
      </p:sp>
      <p:sp>
        <p:nvSpPr>
          <p:cNvPr id="13" name="文本框 12"/>
          <p:cNvSpPr txBox="1"/>
          <p:nvPr>
            <p:custDataLst>
              <p:tags r:id="rId16"/>
            </p:custDataLst>
          </p:nvPr>
        </p:nvSpPr>
        <p:spPr>
          <a:xfrm>
            <a:off x="2052599" y="5405192"/>
            <a:ext cx="8394896" cy="769627"/>
          </a:xfrm>
          <a:prstGeom prst="rect">
            <a:avLst/>
          </a:prstGeom>
          <a:noFill/>
        </p:spPr>
        <p:txBody>
          <a:bodyPr wrap="square" tIns="0" bIns="107950" rtlCol="0" anchor="ctr" anchorCtr="0">
            <a:normAutofit fontScale="90000" lnSpcReduction="20000"/>
          </a:bodyPr>
          <a:p>
            <a:pPr>
              <a:lnSpc>
                <a:spcPct val="150000"/>
              </a:lnSpc>
            </a:pPr>
            <a:r>
              <a:rPr lang="en-US" altLang="zh-CN" dirty="0">
                <a:solidFill>
                  <a:schemeClr val="dk1">
                    <a:lumMod val="80000"/>
                    <a:lumOff val="20000"/>
                  </a:schemeClr>
                </a:solidFill>
                <a:latin typeface="+mn-ea"/>
                <a:sym typeface="+mn-ea"/>
              </a:rPr>
              <a:t>Marine insurance business</a:t>
            </a:r>
            <a:endParaRPr lang="en-US" altLang="zh-CN" dirty="0">
              <a:solidFill>
                <a:schemeClr val="dk1">
                  <a:lumMod val="80000"/>
                  <a:lumOff val="20000"/>
                </a:schemeClr>
              </a:solidFill>
              <a:latin typeface="+mn-ea"/>
              <a:sym typeface="+mn-ea"/>
            </a:endParaRPr>
          </a:p>
          <a:p>
            <a:pPr>
              <a:lnSpc>
                <a:spcPct val="150000"/>
              </a:lnSpc>
            </a:pPr>
            <a:r>
              <a:rPr lang="en-US" altLang="zh-CN" dirty="0">
                <a:solidFill>
                  <a:schemeClr val="dk1">
                    <a:lumMod val="80000"/>
                    <a:lumOff val="20000"/>
                  </a:schemeClr>
                </a:solidFill>
                <a:latin typeface="+mn-ea"/>
                <a:sym typeface="+mn-ea"/>
              </a:rPr>
              <a:t>海上保险业务</a:t>
            </a:r>
            <a:endParaRPr lang="en-US" altLang="zh-CN" dirty="0">
              <a:solidFill>
                <a:schemeClr val="dk1">
                  <a:lumMod val="80000"/>
                  <a:lumOff val="20000"/>
                </a:schemeClr>
              </a:solidFill>
              <a:latin typeface="+mn-ea"/>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p:cNvSpPr>
            <a:spLocks noGrp="1"/>
          </p:cNvSpPr>
          <p:nvPr>
            <p:ph type="title"/>
            <p:custDataLst>
              <p:tags r:id="rId1"/>
            </p:custDataLst>
          </p:nvPr>
        </p:nvSpPr>
        <p:spPr>
          <a:xfrm>
            <a:off x="100965" y="3148330"/>
            <a:ext cx="7584440" cy="2192020"/>
          </a:xfrm>
        </p:spPr>
        <p:txBody>
          <a:bodyPr>
            <a:normAutofit fontScale="90000"/>
          </a:bodyPr>
          <a:lstStyle/>
          <a:p>
            <a:r>
              <a:rPr lang="zh-CN" altLang="en-US" dirty="0"/>
              <a:t>Ocean oil replenishment service</a:t>
            </a:r>
            <a:br>
              <a:rPr lang="zh-CN" altLang="en-US" dirty="0"/>
            </a:br>
            <a:r>
              <a:rPr lang="zh-CN" altLang="en-US" dirty="0"/>
              <a:t>远洋油品补给服务</a:t>
            </a:r>
            <a:endParaRPr lang="zh-CN" altLang="en-US" dirty="0"/>
          </a:p>
        </p:txBody>
      </p:sp>
      <p:sp>
        <p:nvSpPr>
          <p:cNvPr id="6" name="节编号"/>
          <p:cNvSpPr>
            <a:spLocks noGrp="1"/>
          </p:cNvSpPr>
          <p:nvPr>
            <p:ph type="body" sz="quarter" idx="13"/>
            <p:custDataLst>
              <p:tags r:id="rId2"/>
            </p:custDataLst>
          </p:nvPr>
        </p:nvSpPr>
        <p:spPr>
          <a:xfrm>
            <a:off x="835800" y="1567800"/>
            <a:ext cx="6477000" cy="1224000"/>
          </a:xfrm>
        </p:spPr>
        <p:txBody>
          <a:bodyPr/>
          <a:lstStyle/>
          <a:p>
            <a:r>
              <a:rPr lang="en-US" altLang="zh-CN" dirty="0"/>
              <a:t>02</a:t>
            </a:r>
            <a:endParaRPr lang="en-US" altLang="zh-CN" dirty="0"/>
          </a:p>
        </p:txBody>
      </p:sp>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Service content</a:t>
            </a:r>
            <a:br>
              <a:rPr lang="zh-CN" altLang="en-US"/>
            </a:br>
            <a:r>
              <a:rPr lang="zh-CN" altLang="en-US"/>
              <a:t>服务内容</a:t>
            </a:r>
            <a:endParaRPr lang="zh-CN" altLang="en-US"/>
          </a:p>
        </p:txBody>
      </p:sp>
      <p:sp>
        <p:nvSpPr>
          <p:cNvPr id="32" name="矩形 31"/>
          <p:cNvSpPr/>
          <p:nvPr>
            <p:custDataLst>
              <p:tags r:id="rId1"/>
            </p:custDataLst>
          </p:nvPr>
        </p:nvSpPr>
        <p:spPr>
          <a:xfrm>
            <a:off x="2641618" y="1364400"/>
            <a:ext cx="6909778" cy="1065541"/>
          </a:xfrm>
          <a:prstGeom prst="rect">
            <a:avLst/>
          </a:prstGeom>
        </p:spPr>
        <p:txBody>
          <a:bodyPr wrap="square" lIns="0" rIns="0">
            <a:normAutofit/>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Provide offshore oil replenishment service</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提供远洋油品补给服务</a:t>
            </a:r>
            <a:endParaRPr lang="zh-CN" altLang="en-US" sz="1200" spc="150" dirty="0">
              <a:solidFill>
                <a:schemeClr val="tx1">
                  <a:lumMod val="65000"/>
                  <a:lumOff val="35000"/>
                </a:schemeClr>
              </a:solidFill>
              <a:latin typeface="+mn-ea"/>
              <a:sym typeface="+mn-ea"/>
            </a:endParaRPr>
          </a:p>
        </p:txBody>
      </p:sp>
      <p:sp>
        <p:nvSpPr>
          <p:cNvPr id="5" name="矩形 4"/>
          <p:cNvSpPr/>
          <p:nvPr>
            <p:custDataLst>
              <p:tags r:id="rId2"/>
            </p:custDataLst>
          </p:nvPr>
        </p:nvSpPr>
        <p:spPr>
          <a:xfrm>
            <a:off x="2641618" y="2613620"/>
            <a:ext cx="6909778" cy="1065541"/>
          </a:xfrm>
          <a:prstGeom prst="rect">
            <a:avLst/>
          </a:prstGeom>
        </p:spPr>
        <p:txBody>
          <a:bodyPr wrap="square" lIns="0" rIns="0">
            <a:normAutofit/>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Ensure the quality and safety of oil products</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确保油品质量和安全</a:t>
            </a:r>
            <a:endParaRPr lang="zh-CN" altLang="en-US" sz="1200" spc="150" dirty="0">
              <a:solidFill>
                <a:schemeClr val="tx1">
                  <a:lumMod val="65000"/>
                  <a:lumOff val="35000"/>
                </a:schemeClr>
              </a:solidFill>
              <a:latin typeface="+mn-ea"/>
              <a:sym typeface="+mn-ea"/>
            </a:endParaRPr>
          </a:p>
        </p:txBody>
      </p:sp>
      <p:sp>
        <p:nvSpPr>
          <p:cNvPr id="6" name="矩形 5"/>
          <p:cNvSpPr/>
          <p:nvPr>
            <p:custDataLst>
              <p:tags r:id="rId3"/>
            </p:custDataLst>
          </p:nvPr>
        </p:nvSpPr>
        <p:spPr>
          <a:xfrm>
            <a:off x="2641618" y="3862839"/>
            <a:ext cx="6909778" cy="1065541"/>
          </a:xfrm>
          <a:prstGeom prst="rect">
            <a:avLst/>
          </a:prstGeom>
        </p:spPr>
        <p:txBody>
          <a:bodyPr wrap="square" lIns="0" rIns="0">
            <a:normAutofit/>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Regular maintenance and inspection of oil quality</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定期维护和检查油品质量</a:t>
            </a:r>
            <a:endParaRPr lang="zh-CN" altLang="en-US" sz="1200" spc="150" dirty="0">
              <a:solidFill>
                <a:schemeClr val="tx1">
                  <a:lumMod val="65000"/>
                  <a:lumOff val="35000"/>
                </a:schemeClr>
              </a:solidFill>
              <a:latin typeface="+mn-ea"/>
              <a:sym typeface="+mn-ea"/>
            </a:endParaRPr>
          </a:p>
        </p:txBody>
      </p:sp>
      <p:sp>
        <p:nvSpPr>
          <p:cNvPr id="8" name="矩形 7"/>
          <p:cNvSpPr/>
          <p:nvPr>
            <p:custDataLst>
              <p:tags r:id="rId4"/>
            </p:custDataLst>
          </p:nvPr>
        </p:nvSpPr>
        <p:spPr>
          <a:xfrm>
            <a:off x="2641618" y="5112059"/>
            <a:ext cx="6909778" cy="1065541"/>
          </a:xfrm>
          <a:prstGeom prst="rect">
            <a:avLst/>
          </a:prstGeom>
        </p:spPr>
        <p:txBody>
          <a:bodyPr wrap="square" lIns="0" rIns="0">
            <a:normAutofit/>
          </a:bodyPr>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Provide 24-hour service</a:t>
            </a:r>
            <a:endParaRPr lang="zh-CN" altLang="en-US" sz="1200" spc="150" dirty="0">
              <a:solidFill>
                <a:schemeClr val="tx1">
                  <a:lumMod val="65000"/>
                  <a:lumOff val="35000"/>
                </a:schemeClr>
              </a:solidFill>
              <a:latin typeface="+mn-ea"/>
              <a:sym typeface="+mn-ea"/>
            </a:endParaRPr>
          </a:p>
          <a:p>
            <a:pPr marL="171450" indent="-171450" algn="l" fontAlgn="auto">
              <a:lnSpc>
                <a:spcPct val="130000"/>
              </a:lnSpc>
              <a:buClr>
                <a:schemeClr val="accent1"/>
              </a:buClr>
              <a:buSzPct val="80000"/>
              <a:buFont typeface="Wingdings" panose="05000000000000000000" charset="0"/>
              <a:buChar char="l"/>
            </a:pPr>
            <a:r>
              <a:rPr lang="zh-CN" altLang="en-US" sz="1200" spc="150" dirty="0">
                <a:solidFill>
                  <a:schemeClr val="tx1">
                    <a:lumMod val="65000"/>
                    <a:lumOff val="35000"/>
                  </a:schemeClr>
                </a:solidFill>
                <a:latin typeface="+mn-ea"/>
                <a:sym typeface="+mn-ea"/>
              </a:rPr>
              <a:t>提供24小时全天候服务</a:t>
            </a:r>
            <a:endParaRPr lang="zh-CN" altLang="en-US" sz="1200" spc="150" dirty="0">
              <a:solidFill>
                <a:schemeClr val="tx1">
                  <a:lumMod val="65000"/>
                  <a:lumOff val="35000"/>
                </a:schemeClr>
              </a:solidFill>
              <a:latin typeface="+mn-ea"/>
              <a:sym typeface="+mn-ea"/>
            </a:endParaRPr>
          </a:p>
        </p:txBody>
      </p:sp>
    </p:spTree>
    <p:custDataLst>
      <p:tags r:id="rId5"/>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normAutofit fontScale="90000"/>
          </a:bodyPr>
          <a:p>
            <a:r>
              <a:rPr lang="zh-CN" altLang="en-US"/>
              <a:t>Service advantage</a:t>
            </a:r>
            <a:br>
              <a:rPr lang="zh-CN" altLang="en-US"/>
            </a:br>
            <a:r>
              <a:rPr lang="zh-CN" altLang="en-US"/>
              <a:t>服务优势</a:t>
            </a:r>
            <a:endParaRPr lang="zh-CN" altLang="en-US"/>
          </a:p>
        </p:txBody>
      </p:sp>
      <p:sp>
        <p:nvSpPr>
          <p:cNvPr id="6" name="矩形 5"/>
          <p:cNvSpPr/>
          <p:nvPr>
            <p:custDataLst>
              <p:tags r:id="rId1"/>
            </p:custDataLst>
          </p:nvPr>
        </p:nvSpPr>
        <p:spPr>
          <a:xfrm>
            <a:off x="838200"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11" name="矩形 10"/>
          <p:cNvSpPr/>
          <p:nvPr>
            <p:custDataLst>
              <p:tags r:id="rId2"/>
            </p:custDataLst>
          </p:nvPr>
        </p:nvSpPr>
        <p:spPr>
          <a:xfrm>
            <a:off x="1178143"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16" name="TextBox 2"/>
          <p:cNvSpPr txBox="1"/>
          <p:nvPr>
            <p:custDataLst>
              <p:tags r:id="rId3"/>
            </p:custDataLst>
          </p:nvPr>
        </p:nvSpPr>
        <p:spPr>
          <a:xfrm>
            <a:off x="986790" y="2778760"/>
            <a:ext cx="2184400" cy="2887345"/>
          </a:xfrm>
          <a:prstGeom prst="rect">
            <a:avLst/>
          </a:prstGeom>
          <a:noFill/>
        </p:spPr>
        <p:txBody>
          <a:bodyPr wrap="square" rtlCol="0">
            <a:normAutofit fontScale="6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Experienced team: With many years of experience in offshore oil replenishment, can provide professional and efficient services.</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经验丰富的团队：具备多年的远洋油品补给经验，能够提供专业、高效的服务。</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
        <p:nvSpPr>
          <p:cNvPr id="7" name="矩形 6"/>
          <p:cNvSpPr/>
          <p:nvPr>
            <p:custDataLst>
              <p:tags r:id="rId4"/>
            </p:custDataLst>
          </p:nvPr>
        </p:nvSpPr>
        <p:spPr>
          <a:xfrm>
            <a:off x="3521057"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12" name="矩形 11"/>
          <p:cNvSpPr/>
          <p:nvPr>
            <p:custDataLst>
              <p:tags r:id="rId5"/>
            </p:custDataLst>
          </p:nvPr>
        </p:nvSpPr>
        <p:spPr>
          <a:xfrm>
            <a:off x="3879342"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18" name="TextBox 2"/>
          <p:cNvSpPr txBox="1"/>
          <p:nvPr>
            <p:custDataLst>
              <p:tags r:id="rId6"/>
            </p:custDataLst>
          </p:nvPr>
        </p:nvSpPr>
        <p:spPr>
          <a:xfrm>
            <a:off x="3669030" y="2778125"/>
            <a:ext cx="2184400" cy="2887980"/>
          </a:xfrm>
          <a:prstGeom prst="rect">
            <a:avLst/>
          </a:prstGeom>
          <a:noFill/>
        </p:spPr>
        <p:txBody>
          <a:bodyPr wrap="square" rtlCol="0">
            <a:normAutofit fontScale="5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Advanced technology and equipment: Adopt advanced oil replenishment technology to ensure the safety, accuracy and efficiency of oil replenishment.</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先进的技术设备：采用先进的油品补给技术，确保油品补给的安全、准确和高效。</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
        <p:nvSpPr>
          <p:cNvPr id="34" name="矩形 33"/>
          <p:cNvSpPr/>
          <p:nvPr>
            <p:custDataLst>
              <p:tags r:id="rId7"/>
            </p:custDataLst>
          </p:nvPr>
        </p:nvSpPr>
        <p:spPr>
          <a:xfrm>
            <a:off x="6199634"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38" name="矩形 37"/>
          <p:cNvSpPr/>
          <p:nvPr>
            <p:custDataLst>
              <p:tags r:id="rId8"/>
            </p:custDataLst>
          </p:nvPr>
        </p:nvSpPr>
        <p:spPr>
          <a:xfrm>
            <a:off x="6539576"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42" name="TextBox 2"/>
          <p:cNvSpPr txBox="1"/>
          <p:nvPr>
            <p:custDataLst>
              <p:tags r:id="rId9"/>
            </p:custDataLst>
          </p:nvPr>
        </p:nvSpPr>
        <p:spPr>
          <a:xfrm>
            <a:off x="6348095" y="2779395"/>
            <a:ext cx="2184400" cy="2886710"/>
          </a:xfrm>
          <a:prstGeom prst="rect">
            <a:avLst/>
          </a:prstGeom>
          <a:noFill/>
        </p:spPr>
        <p:txBody>
          <a:bodyPr wrap="square" rtlCol="0">
            <a:normAutofit fontScale="5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Flexible service mode: It can provide customized service solutions according to customers' needs to meet the special needs of different customers.</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灵活的服务方式：可根据客户的需求提供定制化的服务方案，满足不同客户的特殊需求。</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
        <p:nvSpPr>
          <p:cNvPr id="35" name="矩形 34"/>
          <p:cNvSpPr/>
          <p:nvPr>
            <p:custDataLst>
              <p:tags r:id="rId10"/>
            </p:custDataLst>
          </p:nvPr>
        </p:nvSpPr>
        <p:spPr>
          <a:xfrm>
            <a:off x="8872708" y="2519143"/>
            <a:ext cx="2481628" cy="2509934"/>
          </a:xfrm>
          <a:prstGeom prst="rect">
            <a:avLst/>
          </a:prstGeom>
          <a:solidFill>
            <a:srgbClr val="F2F2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zh-CN" altLang="en-US">
              <a:latin typeface="+mn-ea"/>
              <a:sym typeface="Arial" panose="020B0604020202020204" pitchFamily="34" charset="0"/>
            </a:endParaRPr>
          </a:p>
        </p:txBody>
      </p:sp>
      <p:sp>
        <p:nvSpPr>
          <p:cNvPr id="39" name="矩形 38"/>
          <p:cNvSpPr/>
          <p:nvPr>
            <p:custDataLst>
              <p:tags r:id="rId11"/>
            </p:custDataLst>
          </p:nvPr>
        </p:nvSpPr>
        <p:spPr>
          <a:xfrm>
            <a:off x="9230993" y="2513640"/>
            <a:ext cx="509536" cy="26420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60000"/>
          </a:bodyPr>
          <a:lstStyle/>
          <a:p>
            <a:pPr algn="ctr"/>
            <a:endParaRPr lang="zh-CN" altLang="en-US">
              <a:latin typeface="+mn-ea"/>
              <a:sym typeface="Arial" panose="020B0604020202020204" pitchFamily="34" charset="0"/>
            </a:endParaRPr>
          </a:p>
        </p:txBody>
      </p:sp>
      <p:sp>
        <p:nvSpPr>
          <p:cNvPr id="43" name="TextBox 2"/>
          <p:cNvSpPr txBox="1"/>
          <p:nvPr>
            <p:custDataLst>
              <p:tags r:id="rId12"/>
            </p:custDataLst>
          </p:nvPr>
        </p:nvSpPr>
        <p:spPr>
          <a:xfrm>
            <a:off x="9021445" y="2780030"/>
            <a:ext cx="2184400" cy="2886075"/>
          </a:xfrm>
          <a:prstGeom prst="rect">
            <a:avLst/>
          </a:prstGeom>
          <a:noFill/>
        </p:spPr>
        <p:txBody>
          <a:bodyPr wrap="square" rtlCol="0">
            <a:normAutofit fontScale="5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Perfect quality assurance system: A perfect quality assurance system has been established to ensure the quality and safety of oil replenishment services.</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a:p>
            <a:pPr>
              <a:lnSpc>
                <a:spcPct val="130000"/>
              </a:lnSpc>
            </a:pPr>
            <a:r>
              <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rPr>
              <a:t>完善的质量保障体系：建立了完善的质量保障体系，确保油品补给服务的质量和安全。</a:t>
            </a:r>
            <a:endParaRPr lang="zh-CN" altLang="en-US" sz="2000" spc="150" dirty="0">
              <a:solidFill>
                <a:schemeClr val="dk1">
                  <a:lumMod val="80000"/>
                  <a:lumOff val="20000"/>
                </a:schemeClr>
              </a:solidFill>
              <a:latin typeface="+mn-ea"/>
              <a:cs typeface="微软雅黑" panose="020B0503020204020204" charset="-122"/>
              <a:sym typeface="Arial" panose="020B0604020202020204" pitchFamily="34" charset="0"/>
            </a:endParaRPr>
          </a:p>
        </p:txBody>
      </p:sp>
    </p:spTree>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f*1"/>
  <p:tag name="KSO_WM_UNIT_LAYERLEVEL" val="1"/>
  <p:tag name="KSO_WM_TAG_VERSION" val="1.0"/>
  <p:tag name="KSO_WM_BEAUTIFY_FLAG" val="#wm#"/>
  <p:tag name="KSO_WM_UNIT_SUBTYPE" val="a"/>
  <p:tag name="KSO_WM_UNIT_PRESET_TEXT" val="单击此处编辑母版文本样式&#10;二级&#10;三级&#10;四级&#10;五级"/>
  <p:tag name="KSO_WM_UNIT_NOCLEAR" val="0"/>
  <p:tag name="KSO_WM_UNIT_VALUE" val="396"/>
  <p:tag name="KSO_WM_UNIT_TYPE" val="f"/>
  <p:tag name="KSO_WM_UNIT_INDEX" val="1"/>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b*1"/>
  <p:tag name="KSO_WM_UNIT_LAYERLEVEL" val="1"/>
  <p:tag name="KSO_WM_TAG_VERSION" val="1.0"/>
  <p:tag name="KSO_WM_BEAUTIFY_FLAG" val="#wm#"/>
  <p:tag name="KSO_WM_UNIT_ISCONTENTSTITLE" val="0"/>
  <p:tag name="KSO_WM_UNIT_ISNUMDGMTITLE" val="0"/>
  <p:tag name="KSO_WM_UNIT_PRESET_TEXT" val="单击此处编辑母版副标题样式"/>
  <p:tag name="KSO_WM_UNIT_NOCLEAR" val="0"/>
  <p:tag name="KSO_WM_UNIT_VALUE" val="40"/>
  <p:tag name="KSO_WM_UNIT_TYPE" val="b"/>
  <p:tag name="KSO_WM_UNIT_INDEX" val="1"/>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1"/>
  <p:tag name="KSO_WM_UNIT_LAYERLEVEL" val="1"/>
  <p:tag name="KSO_WM_TAG_VERSION" val="1.0"/>
  <p:tag name="KSO_WM_BEAUTIFY_FLAG" val="#wm#"/>
  <p:tag name="KSO_WM_UNIT_TYPE" val="i"/>
  <p:tag name="KSO_WM_UNIT_INDEX" val="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b*1"/>
  <p:tag name="KSO_WM_UNIT_LAYERLEVEL" val="1"/>
  <p:tag name="KSO_WM_TAG_VERSION" val="1.0"/>
  <p:tag name="KSO_WM_BEAUTIFY_FLAG" val="#wm#"/>
  <p:tag name="KSO_WM_UNIT_ISCONTENTSTITLE" val="0"/>
  <p:tag name="KSO_WM_UNIT_ISNUMDGMTITLE" val="0"/>
  <p:tag name="KSO_WM_UNIT_PRESET_TEXT" val="单击此处编辑母版副标题样式"/>
  <p:tag name="KSO_WM_UNIT_NOCLEAR" val="0"/>
  <p:tag name="KSO_WM_UNIT_VALUE" val="80"/>
  <p:tag name="KSO_WM_UNIT_TYPE" val="b"/>
  <p:tag name="KSO_WM_UNIT_INDEX" val="1"/>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 name="KSO_WM_UNIT_NOCLEAR" val="0"/>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f*3"/>
  <p:tag name="KSO_WM_UNIT_LAYERLEVEL" val="1"/>
  <p:tag name="KSO_WM_TAG_VERSION" val="1.0"/>
  <p:tag name="KSO_WM_BEAUTIFY_FLAG" val="#wm#"/>
  <p:tag name="KSO_WM_UNIT_PRESET_TEXT" val="公司名占位符"/>
  <p:tag name="KSO_WM_UNIT_NOCLEAR" val="0"/>
  <p:tag name="KSO_WM_UNIT_VALUE" val="32"/>
  <p:tag name="KSO_WM_UNIT_TYPE" val="f"/>
  <p:tag name="KSO_WM_UNIT_INDEX" val="3"/>
  <p:tag name="KSO_WM_UNIT_SUBTYPE" val="g"/>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f*3"/>
  <p:tag name="KSO_WM_UNIT_LAYERLEVEL" val="1"/>
  <p:tag name="KSO_WM_TAG_VERSION" val="1.0"/>
  <p:tag name="KSO_WM_BEAUTIFY_FLAG" val="#wm#"/>
  <p:tag name="KSO_WM_UNIT_SUBTYPE" val="e"/>
  <p:tag name="KSO_WM_UNIT_PRESET_TEXT" val="年号占位符"/>
  <p:tag name="KSO_WM_UNIT_NOCLEAR" val="0"/>
  <p:tag name="KSO_WM_UNIT_VALUE" val="8"/>
  <p:tag name="KSO_WM_UNIT_TYPE" val="f"/>
  <p:tag name="KSO_WM_UNIT_INDEX" val="3"/>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f*5"/>
  <p:tag name="KSO_WM_UNIT_LAYERLEVEL" val="1"/>
  <p:tag name="KSO_WM_TAG_VERSION" val="1.0"/>
  <p:tag name="KSO_WM_BEAUTIFY_FLAG" val="#wm#"/>
  <p:tag name="KSO_WM_UNIT_SUBTYPE" val="b"/>
  <p:tag name="KSO_WM_UNIT_PRESET_TEXT" val="署名占位符"/>
  <p:tag name="KSO_WM_UNIT_NOCLEAR" val="0"/>
  <p:tag name="KSO_WM_UNIT_VALUE" val="8"/>
  <p:tag name="KSO_WM_UNIT_TYPE" val="f"/>
  <p:tag name="KSO_WM_UNIT_INDEX" val="5"/>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i*2"/>
  <p:tag name="KSO_WM_UNIT_LAYERLEVEL" val="1"/>
  <p:tag name="KSO_WM_TAG_VERSION" val="1.0"/>
  <p:tag name="KSO_WM_BEAUTIFY_FLAG" val="#wm#"/>
  <p:tag name="KSO_WM_UNIT_TYPE" val="i"/>
  <p:tag name="KSO_WM_UNIT_INDEX" val="2"/>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30"/>
  <p:tag name="KSO_WM_UNIT_TYPE" val="a"/>
  <p:tag name="KSO_WM_UNIT_INDEX" val="1"/>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i*1"/>
  <p:tag name="KSO_WM_UNIT_LAYERLEVEL" val="1"/>
  <p:tag name="KSO_WM_TAG_VERSION" val="1.0"/>
  <p:tag name="KSO_WM_BEAUTIFY_FLAG" val="#wm#"/>
  <p:tag name="KSO_WM_UNIT_TYPE" val="i"/>
  <p:tag name="KSO_WM_UNIT_INDEX" val="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3098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30981"/>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35.xml><?xml version="1.0" encoding="utf-8"?>
<p:tagLst xmlns:p="http://schemas.openxmlformats.org/presentationml/2006/main">
  <p:tag name="KSO_WM_TEMPLATE_SUBCATEGORY" val="29"/>
  <p:tag name="KSO_WM_TEMPLATE_MASTER_TYPE" val="0"/>
  <p:tag name="KSO_WM_TEMPLATE_COLOR_TYPE" val="0"/>
  <p:tag name="KSO_WM_TAG_VERSION" val="1.0"/>
  <p:tag name="KSO_WM_BEAUTIFY_FLAG" val="#wm#"/>
  <p:tag name="KSO_WM_TEMPLATE_CATEGORY" val="custom"/>
  <p:tag name="KSO_WM_TEMPLATE_INDEX" val="20230981"/>
  <p:tag name="KSO_WM_TEMPLATE_THUMBS_INDEX" val="1、9"/>
</p:tagLst>
</file>

<file path=ppt/tags/tag136.xml><?xml version="1.0" encoding="utf-8"?>
<p:tagLst xmlns:p="http://schemas.openxmlformats.org/presentationml/2006/main">
  <p:tag name="KSO_WM_UNIT_ISCONTENTSTITLE" val="0"/>
  <p:tag name="KSO_WM_UNIT_ISNUMDGMTITLE" val="0"/>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custom20230981_1*a*1"/>
  <p:tag name="KSO_WM_TEMPLATE_CATEGORY" val="custom"/>
  <p:tag name="KSO_WM_TEMPLATE_INDEX" val="20230981"/>
  <p:tag name="KSO_WM_UNIT_LAYERLEVEL" val="1"/>
  <p:tag name="KSO_WM_TAG_VERSION" val="1.0"/>
  <p:tag name="KSO_WM_BEAUTIFY_FLAG" val="#wm#"/>
  <p:tag name="KSO_WM_UNIT_PRESET_TEXT" val="单击此处&#10;添加文档标题"/>
</p:tagLst>
</file>

<file path=ppt/tags/tag137.xml><?xml version="1.0" encoding="utf-8"?>
<p:tagLst xmlns:p="http://schemas.openxmlformats.org/presentationml/2006/main">
  <p:tag name="KSO_WM_UNIT_ISCONTENTSTITLE" val="0"/>
  <p:tag name="KSO_WM_UNIT_ISNUMDGMTITLE" val="0"/>
  <p:tag name="KSO_WM_UNIT_NOCLEAR" val="0"/>
  <p:tag name="KSO_WM_UNIT_VALUE" val="80"/>
  <p:tag name="KSO_WM_UNIT_HIGHLIGHT" val="0"/>
  <p:tag name="KSO_WM_UNIT_COMPATIBLE" val="0"/>
  <p:tag name="KSO_WM_UNIT_DIAGRAM_ISNUMVISUAL" val="0"/>
  <p:tag name="KSO_WM_UNIT_DIAGRAM_ISREFERUNIT" val="0"/>
  <p:tag name="KSO_WM_UNIT_TYPE" val="b"/>
  <p:tag name="KSO_WM_UNIT_INDEX" val="1"/>
  <p:tag name="KSO_WM_UNIT_ID" val="custom20230981_1*b*1"/>
  <p:tag name="KSO_WM_TEMPLATE_CATEGORY" val="custom"/>
  <p:tag name="KSO_WM_TEMPLATE_INDEX" val="20230981"/>
  <p:tag name="KSO_WM_UNIT_LAYERLEVEL" val="1"/>
  <p:tag name="KSO_WM_TAG_VERSION" val="1.0"/>
  <p:tag name="KSO_WM_BEAUTIFY_FLAG" val="#wm#"/>
  <p:tag name="KSO_WM_UNIT_PRESET_TEXT" val="单击此处添加副标题"/>
</p:tagLst>
</file>

<file path=ppt/tags/tag138.xml><?xml version="1.0" encoding="utf-8"?>
<p:tagLst xmlns:p="http://schemas.openxmlformats.org/presentationml/2006/main">
  <p:tag name="KSO_WM_SLIDE_ID" val="custom20230981_1"/>
  <p:tag name="KSO_WM_TEMPLATE_SUBCATEGORY" val="29"/>
  <p:tag name="KSO_WM_TEMPLATE_MASTER_TYPE" val="0"/>
  <p:tag name="KSO_WM_TEMPLATE_COLOR_TYPE" val="0"/>
  <p:tag name="KSO_WM_SLIDE_ITEM_CNT" val="0"/>
  <p:tag name="KSO_WM_SLIDE_INDEX" val="1"/>
  <p:tag name="KSO_WM_TAG_VERSION" val="1.0"/>
  <p:tag name="KSO_WM_BEAUTIFY_FLAG" val="#wm#"/>
  <p:tag name="KSO_WM_TEMPLATE_CATEGORY" val="custom"/>
  <p:tag name="KSO_WM_TEMPLATE_INDEX" val="20230981"/>
  <p:tag name="KSO_WM_SLIDE_LAYOUT" val="a_b_f"/>
  <p:tag name="KSO_WM_SLIDE_LAYOUT_CNT" val="1_1_3"/>
  <p:tag name="KSO_WM_SLIDE_TYPE" val="title"/>
  <p:tag name="KSO_WM_SLIDE_SUBTYPE" val="pureTxt"/>
  <p:tag name="KSO_WM_TEMPLATE_THUMBS_INDEX" val="1、9"/>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6*l_i*1_1"/>
  <p:tag name="KSO_WM_TEMPLATE_CATEGORY" val="custom"/>
  <p:tag name="KSO_WM_TEMPLATE_INDEX" val="20230981"/>
  <p:tag name="KSO_WM_UNIT_LAYERLEVEL" val="1_1"/>
  <p:tag name="KSO_WM_TAG_VERSION" val="1.0"/>
  <p:tag name="KSO_WM_BEAUTIFY_FLAG" val="#wm#"/>
  <p:tag name="KSO_WM_DIAGRAM_GROUP_CODE" val="l1-1"/>
  <p:tag name="KSO_WM_UNIT_TYPE" val="l_i"/>
  <p:tag name="KSO_WM_UNIT_INDEX" val="1_1"/>
  <p:tag name="KSO_WM_DIAGRAM_VERSION" val="3"/>
  <p:tag name="KSO_WM_DIAGRAM_COLOR_TRICK" val="1"/>
  <p:tag name="KSO_WM_DIAGRAM_COLOR_TEXT_CAN_REMOVE" val="n"/>
  <p:tag name="KSO_WM_DIAGRAM_MAX_ITEMCNT" val="6"/>
  <p:tag name="KSO_WM_DIAGRAM_MIN_ITEMCNT" val="2"/>
  <p:tag name="KSO_WM_DIAGRAM_VIRTUALLY_FRAME" val="{&quot;height&quot;:292.529296875,&quot;width&quot;:859.9550170898438}"/>
  <p:tag name="KSO_WM_DIAGRAM_COLOR_MATCH_VALUE" val="{&quot;shape&quot;:{&quot;fill&quot;:{&quot;solid&quot;:{&quot;brightness&quot;:0.15000000596046448,&quot;colorType&quot;:1,&quot;foreColorIndex&quot;:14,&quot;transparency&quot;:0},&quot;type&quot;:1},&quot;glow&quot;:{&quot;colorType&quot;:0},&quot;line&quot;:{&quot;solidLine&quot;:{&quot;brightness&quot;:0.5,&quot;colorType&quot;:1,&quot;foreColorIndex&quot;:14,&quot;transparency&quot;:0},&quot;type&quot;:1},&quot;shadow&quot;:{&quot;brightness&quot;:-0.5,&quot;colorType&quot;:1,&quot;foreColorIndex&quot;:16,&quot;transparency&quot;:0.7200000286102295},&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4"/>
  <p:tag name="KSO_WM_UNIT_FILL_TYPE" val="1"/>
  <p:tag name="KSO_WM_UNIT_LINE_FORE_SCHEMECOLOR_INDEX" val="14"/>
  <p:tag name="KSO_WM_UNIT_LINE_FILL_TYPE" val="2"/>
  <p:tag name="KSO_WM_UNIT_SHADOW_SCHEMECOLOR_INDEX" val="16"/>
  <p:tag name="KSO_WM_UNIT_TEXT_FILL_FORE_SCHEMECOLOR_INDEX" val="2"/>
  <p:tag name="KSO_WM_UNIT_TEXT_FILL_TYPE" val="1"/>
  <p:tag name="KSO_WM_UNIT_USESOURCEFORMAT_APPLY" val="0"/>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6*a*1"/>
  <p:tag name="KSO_WM_TEMPLATE_CATEGORY" val="custom"/>
  <p:tag name="KSO_WM_TEMPLATE_INDEX" val="20230981"/>
  <p:tag name="KSO_WM_UNIT_LAYERLEVEL" val="1"/>
  <p:tag name="KSO_WM_TAG_VERSION" val="1.0"/>
  <p:tag name="KSO_WM_BEAUTIFY_FLAG" val="#wm#"/>
  <p:tag name="KSO_WM_UNIT_ISCONTENTSTITLE" val="1"/>
  <p:tag name="KSO_WM_UNIT_ISNUMDGMTITLE" val="0"/>
  <p:tag name="KSO_WM_UNIT_NOCLEAR" val="0"/>
  <p:tag name="KSO_WM_UNIT_VALUE" val="3"/>
  <p:tag name="KSO_WM_UNIT_TYPE" val="a"/>
  <p:tag name="KSO_WM_UNIT_INDEX" val="1"/>
  <p:tag name="KSO_WM_DIAGRAM_GROUP_CODE" val="l1-1"/>
  <p:tag name="KSO_WM_UNIT_PRESET_TEXT" val="CONTENTS"/>
  <p:tag name="KSO_WM_UNIT_TEXT_FILL_FORE_SCHEMECOLOR_INDEX" val="5"/>
  <p:tag name="KSO_WM_UNIT_USESOURCEFORMAT_APPLY" val="0"/>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1_1"/>
  <p:tag name="KSO_WM_UNIT_ID" val="custom20230981_6*l_h_i*1_1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Part One"/>
  <p:tag name="KSO_WM_DIAGRAM_MAX_ITEMCNT" val="6"/>
  <p:tag name="KSO_WM_DIAGRAM_MIN_ITEMCNT" val="2"/>
  <p:tag name="KSO_WM_DIAGRAM_VIRTUALLY_FRAME" val="{&quot;height&quot;:292.529296875,&quot;width&quot;:859.9550170898438}"/>
  <p:tag name="KSO_WM_DIAGRAM_COLOR_MATCH_VALUE" val="{&quot;shape&quot;:{&quot;fill&quot;:{&quot;gradient&quot;:[{&quot;brightness&quot;:0,&quot;colorType&quot;:1,&quot;foreColorIndex&quot;:6,&quot;pos&quot;:0,&quot;transparency&quot;:0},{&quot;brightness&quot;:0,&quot;colorType&quot;:1,&quot;foreColorIndex&quot;:8,&quot;pos&quot;:1,&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8"/>
  <p:tag name="KSO_WM_UNIT_TEXT_FILL_FORE_SCHEMECOLOR_INDEX" val="1"/>
  <p:tag name="KSO_WM_UNIT_TEXT_FILL_TYPE" val="1"/>
  <p:tag name="KSO_WM_UNIT_USESOURCEFORMAT_APPLY" val="0"/>
</p:tagLst>
</file>

<file path=ppt/tags/tag142.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1_1"/>
  <p:tag name="KSO_WM_UNIT_ID" val="custom20230981_6*l_h_a*1_1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添加目录标题"/>
  <p:tag name="KSO_WM_DIAGRAM_MAX_ITEMCNT" val="6"/>
  <p:tag name="KSO_WM_DIAGRAM_MIN_ITEMCNT" val="2"/>
  <p:tag name="KSO_WM_DIAGRAM_VIRTUALLY_FRAME" val="{&quot;height&quot;:292.529296875,&quot;width&quot;:859.955017089843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quot;colorType&quot;:1,&quot;foreColorIndex&quot;:13,&quot;pos&quot;:0,&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USESOURCEFORMAT_APPLY" val="0"/>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2_1"/>
  <p:tag name="KSO_WM_UNIT_ID" val="custom20230981_6*l_h_i*1_2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Part Two"/>
  <p:tag name="KSO_WM_DIAGRAM_MAX_ITEMCNT" val="6"/>
  <p:tag name="KSO_WM_DIAGRAM_MIN_ITEMCNT" val="2"/>
  <p:tag name="KSO_WM_DIAGRAM_VIRTUALLY_FRAME" val="{&quot;height&quot;:292.529296875,&quot;width&quot;:859.9550170898438}"/>
  <p:tag name="KSO_WM_DIAGRAM_COLOR_MATCH_VALUE" val="{&quot;shape&quot;:{&quot;fill&quot;:{&quot;gradient&quot;:[{&quot;brightness&quot;:0,&quot;colorType&quot;:1,&quot;foreColorIndex&quot;:6,&quot;pos&quot;:0,&quot;transparency&quot;:0},{&quot;brightness&quot;:0,&quot;colorType&quot;:1,&quot;foreColorIndex&quot;:8,&quot;pos&quot;:1,&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8"/>
  <p:tag name="KSO_WM_UNIT_TEXT_FILL_FORE_SCHEMECOLOR_INDEX" val="1"/>
  <p:tag name="KSO_WM_UNIT_TEXT_FILL_TYPE" val="1"/>
  <p:tag name="KSO_WM_UNIT_USESOURCEFORMAT_APPLY" val="0"/>
</p:tagLst>
</file>

<file path=ppt/tags/tag144.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2_1"/>
  <p:tag name="KSO_WM_UNIT_ID" val="custom20230981_6*l_h_a*1_2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添加目录标题"/>
  <p:tag name="KSO_WM_DIAGRAM_MAX_ITEMCNT" val="6"/>
  <p:tag name="KSO_WM_DIAGRAM_MIN_ITEMCNT" val="2"/>
  <p:tag name="KSO_WM_DIAGRAM_VIRTUALLY_FRAME" val="{&quot;height&quot;:292.529296875,&quot;width&quot;:859.955017089843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quot;colorType&quot;:1,&quot;foreColorIndex&quot;:13,&quot;pos&quot;:0,&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USESOURCEFORMAT_APPLY" val="0"/>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3_1"/>
  <p:tag name="KSO_WM_UNIT_ID" val="custom20230981_6*l_h_i*1_3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Part Three"/>
  <p:tag name="KSO_WM_DIAGRAM_MAX_ITEMCNT" val="6"/>
  <p:tag name="KSO_WM_DIAGRAM_MIN_ITEMCNT" val="2"/>
  <p:tag name="KSO_WM_DIAGRAM_VIRTUALLY_FRAME" val="{&quot;height&quot;:292.529296875,&quot;width&quot;:859.9550170898438}"/>
  <p:tag name="KSO_WM_DIAGRAM_COLOR_MATCH_VALUE" val="{&quot;shape&quot;:{&quot;fill&quot;:{&quot;gradient&quot;:[{&quot;brightness&quot;:0,&quot;colorType&quot;:1,&quot;foreColorIndex&quot;:6,&quot;pos&quot;:0,&quot;transparency&quot;:0},{&quot;brightness&quot;:0,&quot;colorType&quot;:1,&quot;foreColorIndex&quot;:8,&quot;pos&quot;:1,&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8"/>
  <p:tag name="KSO_WM_UNIT_TEXT_FILL_FORE_SCHEMECOLOR_INDEX" val="1"/>
  <p:tag name="KSO_WM_UNIT_TEXT_FILL_TYPE" val="1"/>
  <p:tag name="KSO_WM_UNIT_USESOURCEFORMAT_APPLY" val="0"/>
</p:tagLst>
</file>

<file path=ppt/tags/tag146.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3_1"/>
  <p:tag name="KSO_WM_UNIT_ID" val="custom20230981_6*l_h_a*1_3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添加目录标题"/>
  <p:tag name="KSO_WM_DIAGRAM_MAX_ITEMCNT" val="6"/>
  <p:tag name="KSO_WM_DIAGRAM_MIN_ITEMCNT" val="2"/>
  <p:tag name="KSO_WM_DIAGRAM_VIRTUALLY_FRAME" val="{&quot;height&quot;:292.529296875,&quot;width&quot;:859.955017089843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quot;colorType&quot;:1,&quot;foreColorIndex&quot;:13,&quot;pos&quot;:0,&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USESOURCEFORMAT_APPLY" val="0"/>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4_1"/>
  <p:tag name="KSO_WM_UNIT_ID" val="custom20230981_6*l_h_i*1_4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Part Four"/>
  <p:tag name="KSO_WM_DIAGRAM_MAX_ITEMCNT" val="6"/>
  <p:tag name="KSO_WM_DIAGRAM_MIN_ITEMCNT" val="2"/>
  <p:tag name="KSO_WM_DIAGRAM_VIRTUALLY_FRAME" val="{&quot;height&quot;:292.529296875,&quot;width&quot;:859.9550170898438}"/>
  <p:tag name="KSO_WM_DIAGRAM_COLOR_MATCH_VALUE" val="{&quot;shape&quot;:{&quot;fill&quot;:{&quot;gradient&quot;:[{&quot;brightness&quot;:0,&quot;colorType&quot;:1,&quot;foreColorIndex&quot;:6,&quot;pos&quot;:0,&quot;transparency&quot;:0},{&quot;brightness&quot;:0,&quot;colorType&quot;:1,&quot;foreColorIndex&quot;:8,&quot;pos&quot;:1,&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8"/>
  <p:tag name="KSO_WM_UNIT_TEXT_FILL_FORE_SCHEMECOLOR_INDEX" val="1"/>
  <p:tag name="KSO_WM_UNIT_TEXT_FILL_TYPE" val="1"/>
  <p:tag name="KSO_WM_UNIT_USESOURCEFORMAT_APPLY" val="0"/>
</p:tagLst>
</file>

<file path=ppt/tags/tag148.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4_1"/>
  <p:tag name="KSO_WM_UNIT_ID" val="custom20230981_6*l_h_a*1_4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添加目录标题"/>
  <p:tag name="KSO_WM_DIAGRAM_MAX_ITEMCNT" val="6"/>
  <p:tag name="KSO_WM_DIAGRAM_MIN_ITEMCNT" val="2"/>
  <p:tag name="KSO_WM_DIAGRAM_VIRTUALLY_FRAME" val="{&quot;height&quot;:292.529296875,&quot;width&quot;:859.955017089843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quot;colorType&quot;:1,&quot;foreColorIndex&quot;:13,&quot;pos&quot;:0,&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USESOURCEFORMAT_APPLY" val="0"/>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5_1"/>
  <p:tag name="KSO_WM_UNIT_ID" val="custom20230981_6*l_h_i*1_5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Part Five"/>
  <p:tag name="KSO_WM_DIAGRAM_MAX_ITEMCNT" val="6"/>
  <p:tag name="KSO_WM_DIAGRAM_MIN_ITEMCNT" val="2"/>
  <p:tag name="KSO_WM_DIAGRAM_VIRTUALLY_FRAME" val="{&quot;height&quot;:292.529296875,&quot;width&quot;:859.9550170898438}"/>
  <p:tag name="KSO_WM_DIAGRAM_COLOR_MATCH_VALUE" val="{&quot;shape&quot;:{&quot;fill&quot;:{&quot;gradient&quot;:[{&quot;brightness&quot;:0,&quot;colorType&quot;:1,&quot;foreColorIndex&quot;:6,&quot;pos&quot;:0,&quot;transparency&quot;:0},{&quot;brightness&quot;:0,&quot;colorType&quot;:1,&quot;foreColorIndex&quot;:8,&quot;pos&quot;:1,&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8"/>
  <p:tag name="KSO_WM_UNIT_TEXT_FILL_FORE_SCHEMECOLOR_INDEX" val="1"/>
  <p:tag name="KSO_WM_UNIT_TEXT_FILL_TYPE" val="1"/>
  <p:tag name="KSO_WM_UNIT_USESOURCEFORMAT_APPLY" val="0"/>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5_1"/>
  <p:tag name="KSO_WM_UNIT_ID" val="custom20230981_6*l_h_a*1_5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添加目录标题"/>
  <p:tag name="KSO_WM_DIAGRAM_MAX_ITEMCNT" val="6"/>
  <p:tag name="KSO_WM_DIAGRAM_MIN_ITEMCNT" val="2"/>
  <p:tag name="KSO_WM_DIAGRAM_VIRTUALLY_FRAME" val="{&quot;height&quot;:292.529296875,&quot;width&quot;:859.955017089843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quot;colorType&quot;:1,&quot;foreColorIndex&quot;:13,&quot;pos&quot;:0,&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USESOURCEFORMAT_APPLY" val="0"/>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6_1"/>
  <p:tag name="KSO_WM_UNIT_ID" val="custom20230981_6*l_h_i*1_6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Part Six"/>
  <p:tag name="KSO_WM_DIAGRAM_MAX_ITEMCNT" val="6"/>
  <p:tag name="KSO_WM_DIAGRAM_MIN_ITEMCNT" val="2"/>
  <p:tag name="KSO_WM_DIAGRAM_VIRTUALLY_FRAME" val="{&quot;height&quot;:292.529296875,&quot;width&quot;:859.9550170898438}"/>
  <p:tag name="KSO_WM_DIAGRAM_COLOR_MATCH_VALUE" val="{&quot;shape&quot;:{&quot;fill&quot;:{&quot;gradient&quot;:[{&quot;brightness&quot;:0,&quot;colorType&quot;:1,&quot;foreColorIndex&quot;:6,&quot;pos&quot;:0,&quot;transparency&quot;:0},{&quot;brightness&quot;:0,&quot;colorType&quot;:1,&quot;foreColorIndex&quot;:8,&quot;pos&quot;:1,&quot;transparency&quot;:0}],&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8"/>
  <p:tag name="KSO_WM_UNIT_TEXT_FILL_FORE_SCHEMECOLOR_INDEX" val="1"/>
  <p:tag name="KSO_WM_UNIT_TEXT_FILL_TYPE" val="1"/>
  <p:tag name="KSO_WM_UNIT_USESOURCEFORMAT_APPLY" val="0"/>
</p:tagLst>
</file>

<file path=ppt/tags/tag152.xml><?xml version="1.0" encoding="utf-8"?>
<p:tagLst xmlns:p="http://schemas.openxmlformats.org/presentationml/2006/main">
  <p:tag name="KSO_WM_UNIT_ISCONTENTSTITLE" val="0"/>
  <p:tag name="KSO_WM_UNIT_ISNUMDGMTITLE" val="0"/>
  <p:tag name="KSO_WM_UNIT_NOCLEAR" val="0"/>
  <p:tag name="KSO_WM_UNIT_VALUE" val="10"/>
  <p:tag name="KSO_WM_UNIT_HIGHLIGHT" val="0"/>
  <p:tag name="KSO_WM_UNIT_COMPATIBLE" val="0"/>
  <p:tag name="KSO_WM_UNIT_DIAGRAM_ISNUMVISUAL" val="0"/>
  <p:tag name="KSO_WM_UNIT_DIAGRAM_ISREFERUNIT" val="0"/>
  <p:tag name="KSO_WM_UNIT_TYPE" val="l_h_a"/>
  <p:tag name="KSO_WM_UNIT_INDEX" val="1_6_1"/>
  <p:tag name="KSO_WM_UNIT_ID" val="custom20230981_6*l_h_a*1_6_1"/>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PRESET_TEXT" val="添加目录标题"/>
  <p:tag name="KSO_WM_DIAGRAM_MAX_ITEMCNT" val="6"/>
  <p:tag name="KSO_WM_DIAGRAM_MIN_ITEMCNT" val="2"/>
  <p:tag name="KSO_WM_DIAGRAM_VIRTUALLY_FRAME" val="{&quot;height&quot;:292.529296875,&quot;width&quot;:859.955017089843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gradient&quot;:[{&quot;brightness&quot;:0,&quot;colorType&quot;:1,&quot;foreColorIndex&quot;:13,&quot;pos&quot;:0,&quot;transparency&quot;:0},{&quot;brightness&quot;:0,&quot;colorType&quot;:1,&quot;foreColorIndex&quot;:5,&quot;pos&quot;:1,&quot;transparency&quot;:0}],&quot;type&quot;:3},&quot;glow&quot;:{&quot;colorType&quot;:0},&quot;line&quot;:{&quot;type&quot;:0},&quot;shadow&quot;:{&quot;colorType&quot;:0},&quot;threeD&quot;:{&quot;curvedSurface&quot;:{&quot;brightness&quot;:0,&quot;colorType&quot;:2,&quot;rgb&quot;:&quot;#000000&quot;},&quot;depth&quot;:{&quot;colorType&quot;:0}}}}"/>
  <p:tag name="KSO_WM_UNIT_TEXT_FILL_FORE_SCHEMECOLOR_INDEX" val="5"/>
  <p:tag name="KSO_WM_UNIT_USESOURCEFORMAT_APPLY" val="0"/>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6*l_h_i*1_2_2"/>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TYPE" val="l_h_i"/>
  <p:tag name="KSO_WM_UNIT_INDEX" val="1_2_2"/>
  <p:tag name="KSO_WM_DIAGRAM_MAX_ITEMCNT" val="6"/>
  <p:tag name="KSO_WM_DIAGRAM_MIN_ITEMCNT" val="2"/>
  <p:tag name="KSO_WM_DIAGRAM_VIRTUALLY_FRAME" val="{&quot;height&quot;:292.529296875,&quot;width&quot;:859.9550170898438}"/>
  <p:tag name="KSO_WM_DIAGRAM_COLOR_MATCH_VALUE" val="{&quot;shape&quot;:{&quot;fill&quot;:{&quot;type&quot;:0},&quot;glow&quot;:{&quot;colorType&quot;:0},&quot;line&quot;:{&quot;gradient&quot;:[{&quot;brightness&quot;:0,&quot;colorType&quot;:1,&quot;foreColorIndex&quot;:8,&quot;pos&quot;:0.5,&quot;transparency&quot;:0},{&quot;brightness&quot;:0,&quot;colorType&quot;:1,&quot;foreColorIndex&quot;:8,&quot;pos&quot;:0,&quot;transparency&quot;:1},{&quot;brightness&quot;:0,&quot;colorType&quot;:1,&quot;foreColorIndex&quot;:8,&quot;pos&quot;: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8"/>
  <p:tag name="KSO_WM_UNIT_USESOURCEFORMAT_APPLY" val="0"/>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6*l_h_i*1_3_2"/>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TYPE" val="l_h_i"/>
  <p:tag name="KSO_WM_UNIT_INDEX" val="1_3_2"/>
  <p:tag name="KSO_WM_DIAGRAM_MAX_ITEMCNT" val="6"/>
  <p:tag name="KSO_WM_DIAGRAM_MIN_ITEMCNT" val="2"/>
  <p:tag name="KSO_WM_DIAGRAM_VIRTUALLY_FRAME" val="{&quot;height&quot;:292.529296875,&quot;width&quot;:859.9550170898438}"/>
  <p:tag name="KSO_WM_DIAGRAM_COLOR_MATCH_VALUE" val="{&quot;shape&quot;:{&quot;fill&quot;:{&quot;type&quot;:0},&quot;glow&quot;:{&quot;colorType&quot;:0},&quot;line&quot;:{&quot;gradient&quot;:[{&quot;brightness&quot;:0,&quot;colorType&quot;:1,&quot;foreColorIndex&quot;:8,&quot;pos&quot;:0.5,&quot;transparency&quot;:0},{&quot;brightness&quot;:0,&quot;colorType&quot;:1,&quot;foreColorIndex&quot;:8,&quot;pos&quot;:0,&quot;transparency&quot;:1},{&quot;brightness&quot;:0,&quot;colorType&quot;:1,&quot;foreColorIndex&quot;:8,&quot;pos&quot;: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8"/>
  <p:tag name="KSO_WM_UNIT_USESOURCEFORMAT_APPLY" val="0"/>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6*l_h_i*1_5_2"/>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TYPE" val="l_h_i"/>
  <p:tag name="KSO_WM_UNIT_INDEX" val="1_5_2"/>
  <p:tag name="KSO_WM_DIAGRAM_MAX_ITEMCNT" val="6"/>
  <p:tag name="KSO_WM_DIAGRAM_MIN_ITEMCNT" val="2"/>
  <p:tag name="KSO_WM_DIAGRAM_VIRTUALLY_FRAME" val="{&quot;height&quot;:292.529296875,&quot;width&quot;:859.9550170898438}"/>
  <p:tag name="KSO_WM_DIAGRAM_COLOR_MATCH_VALUE" val="{&quot;shape&quot;:{&quot;fill&quot;:{&quot;type&quot;:0},&quot;glow&quot;:{&quot;colorType&quot;:0},&quot;line&quot;:{&quot;gradient&quot;:[{&quot;brightness&quot;:0,&quot;colorType&quot;:1,&quot;foreColorIndex&quot;:8,&quot;pos&quot;:0.5,&quot;transparency&quot;:0},{&quot;brightness&quot;:0,&quot;colorType&quot;:1,&quot;foreColorIndex&quot;:8,&quot;pos&quot;:0,&quot;transparency&quot;:1},{&quot;brightness&quot;:0,&quot;colorType&quot;:1,&quot;foreColorIndex&quot;:8,&quot;pos&quot;: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8"/>
  <p:tag name="KSO_WM_UNIT_USESOURCEFORMAT_APPLY" val="0"/>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6*l_h_i*1_6_2"/>
  <p:tag name="KSO_WM_TEMPLATE_CATEGORY" val="custom"/>
  <p:tag name="KSO_WM_TEMPLATE_INDEX" val="20230981"/>
  <p:tag name="KSO_WM_UNIT_LAYERLEVEL" val="1_1_1"/>
  <p:tag name="KSO_WM_TAG_VERSION" val="1.0"/>
  <p:tag name="KSO_WM_BEAUTIFY_FLAG" val="#wm#"/>
  <p:tag name="KSO_WM_DIAGRAM_VERSION" val="3"/>
  <p:tag name="KSO_WM_DIAGRAM_COLOR_TRICK" val="1"/>
  <p:tag name="KSO_WM_DIAGRAM_COLOR_TEXT_CAN_REMOVE" val="n"/>
  <p:tag name="KSO_WM_DIAGRAM_GROUP_CODE" val="l1-1"/>
  <p:tag name="KSO_WM_UNIT_TYPE" val="l_h_i"/>
  <p:tag name="KSO_WM_UNIT_INDEX" val="1_6_2"/>
  <p:tag name="KSO_WM_DIAGRAM_MAX_ITEMCNT" val="6"/>
  <p:tag name="KSO_WM_DIAGRAM_MIN_ITEMCNT" val="2"/>
  <p:tag name="KSO_WM_DIAGRAM_VIRTUALLY_FRAME" val="{&quot;height&quot;:292.529296875,&quot;width&quot;:859.9550170898438}"/>
  <p:tag name="KSO_WM_DIAGRAM_COLOR_MATCH_VALUE" val="{&quot;shape&quot;:{&quot;fill&quot;:{&quot;type&quot;:0},&quot;glow&quot;:{&quot;colorType&quot;:0},&quot;line&quot;:{&quot;gradient&quot;:[{&quot;brightness&quot;:0,&quot;colorType&quot;:1,&quot;foreColorIndex&quot;:8,&quot;pos&quot;:0.5,&quot;transparency&quot;:0},{&quot;brightness&quot;:0,&quot;colorType&quot;:1,&quot;foreColorIndex&quot;:8,&quot;pos&quot;:0,&quot;transparency&quot;:1},{&quot;brightness&quot;:0,&quot;colorType&quot;:1,&quot;foreColorIndex&quot;:8,&quot;pos&quot;: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8"/>
  <p:tag name="KSO_WM_UNIT_USESOURCEFORMAT_APPLY" val="0"/>
</p:tagLst>
</file>

<file path=ppt/tags/tag157.xml><?xml version="1.0" encoding="utf-8"?>
<p:tagLst xmlns:p="http://schemas.openxmlformats.org/presentationml/2006/main">
  <p:tag name="KSO_WM_SLIDE_ID" val="custom20230981_6"/>
  <p:tag name="KSO_WM_TEMPLATE_SUBCATEGORY" val="29"/>
  <p:tag name="KSO_WM_TEMPLATE_MASTER_TYPE" val="0"/>
  <p:tag name="KSO_WM_TEMPLATE_COLOR_TYPE" val="0"/>
  <p:tag name="KSO_WM_SLIDE_ITEM_CNT" val="6"/>
  <p:tag name="KSO_WM_SLIDE_INDEX" val="6"/>
  <p:tag name="KSO_WM_TAG_VERSION" val="1.0"/>
  <p:tag name="KSO_WM_BEAUTIFY_FLAG" val="#wm#"/>
  <p:tag name="KSO_WM_TEMPLATE_CATEGORY" val="custom"/>
  <p:tag name="KSO_WM_TEMPLATE_INDEX" val="20230981"/>
  <p:tag name="KSO_WM_SLIDE_LAYOUT" val="a_l"/>
  <p:tag name="KSO_WM_SLIDE_LAYOUT_CNT" val="1_1"/>
  <p:tag name="KSO_WM_SLIDE_TYPE" val="contents"/>
  <p:tag name="KSO_WM_SLIDE_SUBTYPE" val="diag"/>
  <p:tag name="KSO_WM_DIAGRAM_GROUP_CODE" val="l1-1"/>
  <p:tag name="KSO_WM_SLIDE_DIAGTYPE" val="l"/>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7*a*1"/>
  <p:tag name="KSO_WM_TEMPLATE_CATEGORY" val="custom"/>
  <p:tag name="KSO_WM_TEMPLATE_INDEX" val="20230981"/>
  <p:tag name="KSO_WM_UNIT_LAYERLEVEL" val="1"/>
  <p:tag name="KSO_WM_TAG_VERSION" val="1.0"/>
  <p:tag name="KSO_WM_BEAUTIFY_FLAG" val="#wm#"/>
  <p:tag name="KSO_WM_UNIT_ISCONTENTSTITLE" val="0"/>
  <p:tag name="KSO_WM_UNIT_ISNUMDGMTITLE" val="0"/>
  <p:tag name="KSO_WM_UNIT_NOCLEAR" val="0"/>
  <p:tag name="KSO_WM_UNIT_VALUE" val="14"/>
  <p:tag name="KSO_WM_UNIT_TYPE" val="a"/>
  <p:tag name="KSO_WM_UNIT_INDEX" val="1"/>
  <p:tag name="KSO_WM_UNIT_PRESET_TEXT" val="添加章节标题"/>
</p:tagLst>
</file>

<file path=ppt/tags/tag159.xml><?xml version="1.0" encoding="utf-8"?>
<p:tagLst xmlns:p="http://schemas.openxmlformats.org/presentationml/2006/main">
  <p:tag name="KSO_WM_UNIT_HIGHLIGHT" val="0"/>
  <p:tag name="KSO_WM_UNIT_COMPATIBLE" val="1"/>
  <p:tag name="KSO_WM_UNIT_DIAGRAM_ISNUMVISUAL" val="0"/>
  <p:tag name="KSO_WM_UNIT_DIAGRAM_ISREFERUNIT" val="0"/>
  <p:tag name="KSO_WM_UNIT_ID" val="custom20230981_7*e*1"/>
  <p:tag name="KSO_WM_TEMPLATE_CATEGORY" val="custom"/>
  <p:tag name="KSO_WM_TEMPLATE_INDEX" val="20230981"/>
  <p:tag name="KSO_WM_UNIT_LAYERLEVEL" val="1"/>
  <p:tag name="KSO_WM_TAG_VERSION" val="1.0"/>
  <p:tag name="KSO_WM_BEAUTIFY_FLAG" val="#wm#"/>
  <p:tag name="KSO_WM_UNIT_NOCLEAR" val="0"/>
  <p:tag name="KSO_WM_UNIT_VALUE" val="13"/>
  <p:tag name="KSO_WM_UNIT_TYPE" val="e"/>
  <p:tag name="KSO_WM_UNIT_INDEX" val="1"/>
  <p:tag name="KSO_WM_UNIT_PRESET_TEXT" val="0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SLIDE_ID" val="custom20230981_7"/>
  <p:tag name="KSO_WM_TEMPLATE_SUBCATEGORY" val="29"/>
  <p:tag name="KSO_WM_TEMPLATE_MASTER_TYPE" val="0"/>
  <p:tag name="KSO_WM_TEMPLATE_COLOR_TYPE" val="0"/>
  <p:tag name="KSO_WM_SLIDE_ITEM_CNT" val="0"/>
  <p:tag name="KSO_WM_SLIDE_INDEX" val="7"/>
  <p:tag name="KSO_WM_TAG_VERSION" val="1.0"/>
  <p:tag name="KSO_WM_BEAUTIFY_FLAG" val="#wm#"/>
  <p:tag name="KSO_WM_TEMPLATE_CATEGORY" val="custom"/>
  <p:tag name="KSO_WM_TEMPLATE_INDEX" val="20230981"/>
  <p:tag name="KSO_WM_SLIDE_TYPE" val="sectionTitle"/>
  <p:tag name="KSO_WM_SLIDE_SUBTYPE" val="pureTxt"/>
  <p:tag name="KSO_WM_SLIDE_LAYOUT" val="a_e"/>
  <p:tag name="KSO_WM_SLIDE_LAYOUT_CNT" val="1_1"/>
</p:tagLst>
</file>

<file path=ppt/tags/tag161.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31316_3*l_h_i*1_3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62.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4"/>
  <p:tag name="KSO_WM_UNIT_ID" val="diagram20231316_3*l_h_i*1_3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63.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316_3*l_h_i*1_3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164.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316_3*l_h_i*1_3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65.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1316_3*l_h_i*1_1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66.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4"/>
  <p:tag name="KSO_WM_UNIT_ID" val="diagram20231316_3*l_h_i*1_1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67.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316_3*l_h_i*1_1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168.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316_3*l_h_i*1_1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69.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316_3*l_h_f*1_1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316_3*l_h_f*1_3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171.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1316_3*l_h_i*1_2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72.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4"/>
  <p:tag name="KSO_WM_UNIT_ID" val="diagram20231316_3*l_h_i*1_2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73.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316_3*l_h_i*1_2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000000&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174.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316_3*l_h_i*1_2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75.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31316_3*l_h_i*1_4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76.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4"/>
  <p:tag name="KSO_WM_UNIT_ID" val="diagram20231316_3*l_h_i*1_4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77.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316_3*l_h_i*1_4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178.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316_3*l_h_i*1_4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179.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316_3*l_h_f*1_4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316_3*l_h_f*1_2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181.xml><?xml version="1.0" encoding="utf-8"?>
<p:tagLst xmlns:p="http://schemas.openxmlformats.org/presentationml/2006/main">
  <p:tag name="KSO_WM_TEMPLATE_CATEGORY" val="custom"/>
  <p:tag name="KSO_WM_TEMPLATE_INDEX" val="20230981"/>
</p:tagLst>
</file>

<file path=ppt/tags/tag18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320_3*l_h_i*1_1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5,&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320_3*l_h_i*1_1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5,&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184.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320_3*l_h_f*1_1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320_3*l_h_i*1_2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6,&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18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320_3*l_h_i*1_2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6,&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187.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320_3*l_h_f*1_2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320_3*l_h_i*1_3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7,&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320_3*l_h_i*1_3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7,&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320_3*l_h_f*1_3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19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320_3*l_h_i*1_4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8,&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320_3*l_h_i*1_4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8,&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193.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320_3*l_h_f*1_4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19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301_3*l_h_i*1_3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19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31301_3*l_h_i*1_3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7,&quot;transparency&quot;:0},&quot;type&quot;:1},&quot;glow&quot;:{&quot;colorType&quot;:0},&quot;line&quot;:{&quot;type&quot;:0},&quot;shadow&quot;:{&quot;brightness&quot;:0,&quot;colorType&quot;:1,&quot;foreColorIndex&quot;:7,&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7"/>
  <p:tag name="KSO_WM_UNIT_TEXT_FILL_FORE_SCHEMECOLOR_INDEX" val="2"/>
  <p:tag name="KSO_WM_UNIT_TEXT_FILL_TYPE" val="1"/>
  <p:tag name="KSO_WM_UNIT_USESOURCEFORMAT_APPLY" val="0"/>
</p:tagLst>
</file>

<file path=ppt/tags/tag19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301_3*l_h_i*1_3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7,&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197.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301_3*l_h_f*1_3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301_3*l_h_i*1_1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1301_3*l_h_i*1_1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5,&quot;transparency&quot;:0},&quot;type&quot;:1},&quot;glow&quot;:{&quot;colorType&quot;:0},&quot;line&quot;:{&quot;type&quot;:0},&quot;shadow&quot;:{&quot;brightness&quot;:0,&quot;colorType&quot;:1,&quot;foreColorIndex&quot;:5,&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5"/>
  <p:tag name="KSO_WM_UNIT_TEXT_FILL_FORE_SCHEMECOLOR_INDEX" val="2"/>
  <p:tag name="KSO_WM_UNIT_TEXT_FILL_TYPE" val="1"/>
  <p:tag name="KSO_WM_UNIT_USESOURCEFORMAT_APPLY" val="0"/>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301_3*l_h_i*1_1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201.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301_3*l_h_f*1_1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301_3*l_h_i*1_2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1301_3*l_h_i*1_2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6,&quot;transparency&quot;:0},&quot;type&quot;:1},&quot;glow&quot;:{&quot;colorType&quot;:0},&quot;line&quot;:{&quot;type&quot;:0},&quot;shadow&quot;:{&quot;brightness&quot;:0,&quot;colorType&quot;:1,&quot;foreColorIndex&quot;:6,&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6"/>
  <p:tag name="KSO_WM_UNIT_TEXT_FILL_FORE_SCHEMECOLOR_INDEX" val="2"/>
  <p:tag name="KSO_WM_UNIT_TEXT_FILL_TYPE" val="1"/>
  <p:tag name="KSO_WM_UNIT_USESOURCEFORMAT_APPLY" val="0"/>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301_3*l_h_i*1_2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205.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301_3*l_h_f*1_2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20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301_3*l_h_i*1_4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31301_3*l_h_i*1_4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8,&quot;transparency&quot;:0},&quot;type&quot;:1},&quot;glow&quot;:{&quot;colorType&quot;:0},&quot;line&quot;:{&quot;type&quot;:0},&quot;shadow&quot;:{&quot;brightness&quot;:0,&quot;colorType&quot;:1,&quot;foreColorIndex&quot;:8,&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8"/>
  <p:tag name="KSO_WM_UNIT_TEXT_FILL_FORE_SCHEMECOLOR_INDEX" val="2"/>
  <p:tag name="KSO_WM_UNIT_TEXT_FILL_TYPE" val="1"/>
  <p:tag name="KSO_WM_UNIT_USESOURCEFORMAT_APPLY" val="0"/>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301_3*l_h_i*1_4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209.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301_3*l_h_f*1_4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7*a*1"/>
  <p:tag name="KSO_WM_TEMPLATE_CATEGORY" val="custom"/>
  <p:tag name="KSO_WM_TEMPLATE_INDEX" val="20230981"/>
  <p:tag name="KSO_WM_UNIT_LAYERLEVEL" val="1"/>
  <p:tag name="KSO_WM_TAG_VERSION" val="1.0"/>
  <p:tag name="KSO_WM_BEAUTIFY_FLAG" val="#wm#"/>
  <p:tag name="KSO_WM_UNIT_ISCONTENTSTITLE" val="0"/>
  <p:tag name="KSO_WM_UNIT_ISNUMDGMTITLE" val="0"/>
  <p:tag name="KSO_WM_UNIT_NOCLEAR" val="0"/>
  <p:tag name="KSO_WM_UNIT_VALUE" val="14"/>
  <p:tag name="KSO_WM_UNIT_TYPE" val="a"/>
  <p:tag name="KSO_WM_UNIT_INDEX" val="1"/>
  <p:tag name="KSO_WM_UNIT_PRESET_TEXT" val="添加章节标题"/>
</p:tagLst>
</file>

<file path=ppt/tags/tag211.xml><?xml version="1.0" encoding="utf-8"?>
<p:tagLst xmlns:p="http://schemas.openxmlformats.org/presentationml/2006/main">
  <p:tag name="KSO_WM_UNIT_HIGHLIGHT" val="0"/>
  <p:tag name="KSO_WM_UNIT_COMPATIBLE" val="1"/>
  <p:tag name="KSO_WM_UNIT_DIAGRAM_ISNUMVISUAL" val="0"/>
  <p:tag name="KSO_WM_UNIT_DIAGRAM_ISREFERUNIT" val="0"/>
  <p:tag name="KSO_WM_UNIT_ID" val="custom20230981_7*e*1"/>
  <p:tag name="KSO_WM_TEMPLATE_CATEGORY" val="custom"/>
  <p:tag name="KSO_WM_TEMPLATE_INDEX" val="20230981"/>
  <p:tag name="KSO_WM_UNIT_LAYERLEVEL" val="1"/>
  <p:tag name="KSO_WM_TAG_VERSION" val="1.0"/>
  <p:tag name="KSO_WM_BEAUTIFY_FLAG" val="#wm#"/>
  <p:tag name="KSO_WM_UNIT_NOCLEAR" val="0"/>
  <p:tag name="KSO_WM_UNIT_VALUE" val="13"/>
  <p:tag name="KSO_WM_UNIT_TYPE" val="e"/>
  <p:tag name="KSO_WM_UNIT_INDEX" val="1"/>
  <p:tag name="KSO_WM_UNIT_PRESET_TEXT" val="02"/>
</p:tagLst>
</file>

<file path=ppt/tags/tag212.xml><?xml version="1.0" encoding="utf-8"?>
<p:tagLst xmlns:p="http://schemas.openxmlformats.org/presentationml/2006/main">
  <p:tag name="KSO_WM_SLIDE_ID" val="custom20230981_7"/>
  <p:tag name="KSO_WM_TEMPLATE_SUBCATEGORY" val="29"/>
  <p:tag name="KSO_WM_TEMPLATE_MASTER_TYPE" val="0"/>
  <p:tag name="KSO_WM_TEMPLATE_COLOR_TYPE" val="0"/>
  <p:tag name="KSO_WM_SLIDE_ITEM_CNT" val="0"/>
  <p:tag name="KSO_WM_SLIDE_INDEX" val="7"/>
  <p:tag name="KSO_WM_TAG_VERSION" val="1.0"/>
  <p:tag name="KSO_WM_BEAUTIFY_FLAG" val="#wm#"/>
  <p:tag name="KSO_WM_TEMPLATE_CATEGORY" val="custom"/>
  <p:tag name="KSO_WM_TEMPLATE_INDEX" val="20230981"/>
  <p:tag name="KSO_WM_SLIDE_TYPE" val="sectionTitle"/>
  <p:tag name="KSO_WM_SLIDE_SUBTYPE" val="pureTxt"/>
  <p:tag name="KSO_WM_SLIDE_LAYOUT" val="a_e"/>
  <p:tag name="KSO_WM_SLIDE_LAYOUT_CNT" val="1_1"/>
</p:tagLst>
</file>

<file path=ppt/tags/tag213.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1_1"/>
  <p:tag name="KSO_WM_UNIT_ID" val="diagram20231255_3*l_h_f*1_1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14.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2_1"/>
  <p:tag name="KSO_WM_UNIT_ID" val="diagram20231255_3*l_h_f*1_2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15.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3_1"/>
  <p:tag name="KSO_WM_UNIT_ID" val="diagram20231255_3*l_h_f*1_3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16.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4_1"/>
  <p:tag name="KSO_WM_UNIT_ID" val="diagram20231255_3*l_h_f*1_4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17.xml><?xml version="1.0" encoding="utf-8"?>
<p:tagLst xmlns:p="http://schemas.openxmlformats.org/presentationml/2006/main">
  <p:tag name="KSO_WM_TEMPLATE_CATEGORY" val="custom"/>
  <p:tag name="KSO_WM_TEMPLATE_INDEX" val="20230981"/>
</p:tagLst>
</file>

<file path=ppt/tags/tag2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1_1"/>
  <p:tag name="KSO_WM_TEMPLATE_CATEGORY" val="diagram"/>
  <p:tag name="KSO_WM_TEMPLATE_INDEX" val="20231351"/>
  <p:tag name="KSO_WM_UNIT_LAYERLEVEL" val="1_1_1"/>
  <p:tag name="KSO_WM_TAG_VERSION" val="3.0"/>
  <p:tag name="KSO_WM_DIAGRAM_GROUP_CODE" val="l1-1"/>
  <p:tag name="KSO_WM_UNIT_TYPE" val="l_h_i"/>
  <p:tag name="KSO_WM_UNIT_INDEX" val="1_1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2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1_2"/>
  <p:tag name="KSO_WM_TEMPLATE_CATEGORY" val="diagram"/>
  <p:tag name="KSO_WM_TEMPLATE_INDEX" val="20231351"/>
  <p:tag name="KSO_WM_UNIT_LAYERLEVEL" val="1_1_1"/>
  <p:tag name="KSO_WM_TAG_VERSION" val="3.0"/>
  <p:tag name="KSO_WM_DIAGRAM_GROUP_CODE" val="l1-1"/>
  <p:tag name="KSO_WM_UNIT_TYPE" val="l_h_i"/>
  <p:tag name="KSO_WM_UNIT_INDEX" val="1_1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1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1_1"/>
  <p:tag name="KSO_WM_DIAGRAM_VERSION" val="3"/>
  <p:tag name="KSO_WM_DIAGRAM_COLOR_TEXT_CAN_REMOVE" val="n"/>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2_1"/>
  <p:tag name="KSO_WM_TEMPLATE_CATEGORY" val="diagram"/>
  <p:tag name="KSO_WM_TEMPLATE_INDEX" val="20231351"/>
  <p:tag name="KSO_WM_UNIT_LAYERLEVEL" val="1_1_1"/>
  <p:tag name="KSO_WM_TAG_VERSION" val="3.0"/>
  <p:tag name="KSO_WM_DIAGRAM_GROUP_CODE" val="l1-1"/>
  <p:tag name="KSO_WM_UNIT_TYPE" val="l_h_i"/>
  <p:tag name="KSO_WM_UNIT_INDEX" val="1_2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2_2"/>
  <p:tag name="KSO_WM_TEMPLATE_CATEGORY" val="diagram"/>
  <p:tag name="KSO_WM_TEMPLATE_INDEX" val="20231351"/>
  <p:tag name="KSO_WM_UNIT_LAYERLEVEL" val="1_1_1"/>
  <p:tag name="KSO_WM_TAG_VERSION" val="3.0"/>
  <p:tag name="KSO_WM_DIAGRAM_GROUP_CODE" val="l1-1"/>
  <p:tag name="KSO_WM_UNIT_TYPE" val="l_h_i"/>
  <p:tag name="KSO_WM_UNIT_INDEX" val="1_2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2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2_1"/>
  <p:tag name="KSO_WM_DIAGRAM_VERSION" val="3"/>
  <p:tag name="KSO_WM_DIAGRAM_COLOR_TEXT_CAN_REMOVE" val="n"/>
  <p:tag name="KSO_WM_UNIT_VALUE" val="36"/>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3_1"/>
  <p:tag name="KSO_WM_TEMPLATE_CATEGORY" val="diagram"/>
  <p:tag name="KSO_WM_TEMPLATE_INDEX" val="20231351"/>
  <p:tag name="KSO_WM_UNIT_LAYERLEVEL" val="1_1_1"/>
  <p:tag name="KSO_WM_TAG_VERSION" val="3.0"/>
  <p:tag name="KSO_WM_DIAGRAM_GROUP_CODE" val="l1-1"/>
  <p:tag name="KSO_WM_UNIT_TYPE" val="l_h_i"/>
  <p:tag name="KSO_WM_UNIT_INDEX" val="1_3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3_2"/>
  <p:tag name="KSO_WM_TEMPLATE_CATEGORY" val="diagram"/>
  <p:tag name="KSO_WM_TEMPLATE_INDEX" val="20231351"/>
  <p:tag name="KSO_WM_UNIT_LAYERLEVEL" val="1_1_1"/>
  <p:tag name="KSO_WM_TAG_VERSION" val="3.0"/>
  <p:tag name="KSO_WM_DIAGRAM_GROUP_CODE" val="l1-1"/>
  <p:tag name="KSO_WM_UNIT_TYPE" val="l_h_i"/>
  <p:tag name="KSO_WM_UNIT_INDEX" val="1_3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3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3_1"/>
  <p:tag name="KSO_WM_DIAGRAM_VERSION" val="3"/>
  <p:tag name="KSO_WM_DIAGRAM_COLOR_TEXT_CAN_REMOVE" val="n"/>
  <p:tag name="KSO_WM_UNIT_VALUE" val="36"/>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4_1"/>
  <p:tag name="KSO_WM_TEMPLATE_CATEGORY" val="diagram"/>
  <p:tag name="KSO_WM_TEMPLATE_INDEX" val="20231351"/>
  <p:tag name="KSO_WM_UNIT_LAYERLEVEL" val="1_1_1"/>
  <p:tag name="KSO_WM_TAG_VERSION" val="3.0"/>
  <p:tag name="KSO_WM_DIAGRAM_GROUP_CODE" val="l1-1"/>
  <p:tag name="KSO_WM_UNIT_TYPE" val="l_h_i"/>
  <p:tag name="KSO_WM_UNIT_INDEX" val="1_4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4_2"/>
  <p:tag name="KSO_WM_TEMPLATE_CATEGORY" val="diagram"/>
  <p:tag name="KSO_WM_TEMPLATE_INDEX" val="20231351"/>
  <p:tag name="KSO_WM_UNIT_LAYERLEVEL" val="1_1_1"/>
  <p:tag name="KSO_WM_TAG_VERSION" val="3.0"/>
  <p:tag name="KSO_WM_DIAGRAM_GROUP_CODE" val="l1-1"/>
  <p:tag name="KSO_WM_UNIT_TYPE" val="l_h_i"/>
  <p:tag name="KSO_WM_UNIT_INDEX" val="1_4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4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4_1"/>
  <p:tag name="KSO_WM_DIAGRAM_VERSION" val="3"/>
  <p:tag name="KSO_WM_DIAGRAM_COLOR_TEXT_CAN_REMOVE" val="n"/>
  <p:tag name="KSO_WM_UNIT_VALUE" val="36"/>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0.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1_1"/>
  <p:tag name="KSO_WM_UNIT_ID" val="diagram20231255_5*l_h_f*1_1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31.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2_1"/>
  <p:tag name="KSO_WM_UNIT_ID" val="diagram20231255_5*l_h_f*1_2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32.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3_1"/>
  <p:tag name="KSO_WM_UNIT_ID" val="diagram20231255_5*l_h_f*1_3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33.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4_1"/>
  <p:tag name="KSO_WM_UNIT_ID" val="diagram20231255_5*l_h_f*1_4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34.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5_1"/>
  <p:tag name="KSO_WM_UNIT_ID" val="diagram20231255_5*l_h_f*1_5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35.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6_1"/>
  <p:tag name="KSO_WM_UNIT_ID" val="diagram20231255_5*l_h_f*1_6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7*a*1"/>
  <p:tag name="KSO_WM_TEMPLATE_CATEGORY" val="custom"/>
  <p:tag name="KSO_WM_TEMPLATE_INDEX" val="20230981"/>
  <p:tag name="KSO_WM_UNIT_LAYERLEVEL" val="1"/>
  <p:tag name="KSO_WM_TAG_VERSION" val="1.0"/>
  <p:tag name="KSO_WM_BEAUTIFY_FLAG" val="#wm#"/>
  <p:tag name="KSO_WM_UNIT_ISCONTENTSTITLE" val="0"/>
  <p:tag name="KSO_WM_UNIT_ISNUMDGMTITLE" val="0"/>
  <p:tag name="KSO_WM_UNIT_NOCLEAR" val="0"/>
  <p:tag name="KSO_WM_UNIT_VALUE" val="14"/>
  <p:tag name="KSO_WM_UNIT_TYPE" val="a"/>
  <p:tag name="KSO_WM_UNIT_INDEX" val="1"/>
  <p:tag name="KSO_WM_UNIT_PRESET_TEXT" val="添加章节标题"/>
</p:tagLst>
</file>

<file path=ppt/tags/tag237.xml><?xml version="1.0" encoding="utf-8"?>
<p:tagLst xmlns:p="http://schemas.openxmlformats.org/presentationml/2006/main">
  <p:tag name="KSO_WM_UNIT_HIGHLIGHT" val="0"/>
  <p:tag name="KSO_WM_UNIT_COMPATIBLE" val="1"/>
  <p:tag name="KSO_WM_UNIT_DIAGRAM_ISNUMVISUAL" val="0"/>
  <p:tag name="KSO_WM_UNIT_DIAGRAM_ISREFERUNIT" val="0"/>
  <p:tag name="KSO_WM_UNIT_ID" val="custom20230981_7*e*1"/>
  <p:tag name="KSO_WM_TEMPLATE_CATEGORY" val="custom"/>
  <p:tag name="KSO_WM_TEMPLATE_INDEX" val="20230981"/>
  <p:tag name="KSO_WM_UNIT_LAYERLEVEL" val="1"/>
  <p:tag name="KSO_WM_TAG_VERSION" val="1.0"/>
  <p:tag name="KSO_WM_BEAUTIFY_FLAG" val="#wm#"/>
  <p:tag name="KSO_WM_UNIT_NOCLEAR" val="0"/>
  <p:tag name="KSO_WM_UNIT_VALUE" val="13"/>
  <p:tag name="KSO_WM_UNIT_TYPE" val="e"/>
  <p:tag name="KSO_WM_UNIT_INDEX" val="1"/>
  <p:tag name="KSO_WM_UNIT_PRESET_TEXT" val="03"/>
</p:tagLst>
</file>

<file path=ppt/tags/tag238.xml><?xml version="1.0" encoding="utf-8"?>
<p:tagLst xmlns:p="http://schemas.openxmlformats.org/presentationml/2006/main">
  <p:tag name="KSO_WM_SLIDE_ID" val="custom20230981_7"/>
  <p:tag name="KSO_WM_TEMPLATE_SUBCATEGORY" val="29"/>
  <p:tag name="KSO_WM_TEMPLATE_MASTER_TYPE" val="0"/>
  <p:tag name="KSO_WM_TEMPLATE_COLOR_TYPE" val="0"/>
  <p:tag name="KSO_WM_SLIDE_ITEM_CNT" val="0"/>
  <p:tag name="KSO_WM_SLIDE_INDEX" val="7"/>
  <p:tag name="KSO_WM_TAG_VERSION" val="1.0"/>
  <p:tag name="KSO_WM_BEAUTIFY_FLAG" val="#wm#"/>
  <p:tag name="KSO_WM_TEMPLATE_CATEGORY" val="custom"/>
  <p:tag name="KSO_WM_TEMPLATE_INDEX" val="20230981"/>
  <p:tag name="KSO_WM_SLIDE_TYPE" val="sectionTitle"/>
  <p:tag name="KSO_WM_SLIDE_SUBTYPE" val="pureTxt"/>
  <p:tag name="KSO_WM_SLIDE_LAYOUT" val="a_e"/>
  <p:tag name="KSO_WM_SLIDE_LAYOUT_CNT" val="1_1"/>
</p:tagLst>
</file>

<file path=ppt/tags/tag239.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31316_3*l_h_i*1_3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0.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4"/>
  <p:tag name="KSO_WM_UNIT_ID" val="diagram20231316_3*l_h_i*1_3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41.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316_3*l_h_i*1_3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242.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316_3*l_h_i*1_3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43.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1316_3*l_h_i*1_1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44.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4"/>
  <p:tag name="KSO_WM_UNIT_ID" val="diagram20231316_3*l_h_i*1_1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45.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316_3*l_h_i*1_1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246.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316_3*l_h_i*1_1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47.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316_3*l_h_f*1_1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48.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316_3*l_h_f*1_3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49.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1316_3*l_h_i*1_2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0.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4"/>
  <p:tag name="KSO_WM_UNIT_ID" val="diagram20231316_3*l_h_i*1_2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51.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316_3*l_h_i*1_2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000000&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252.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316_3*l_h_i*1_2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53.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31316_3*l_h_i*1_4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54.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4"/>
  <p:tag name="KSO_WM_UNIT_ID" val="diagram20231316_3*l_h_i*1_4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55.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316_3*l_h_i*1_4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256.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316_3*l_h_i*1_4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57.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316_3*l_h_f*1_4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58.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316_3*l_h_f*1_2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59.xml><?xml version="1.0" encoding="utf-8"?>
<p:tagLst xmlns:p="http://schemas.openxmlformats.org/presentationml/2006/main">
  <p:tag name="KSO_WM_TEMPLATE_CATEGORY" val="custom"/>
  <p:tag name="KSO_WM_TEMPLATE_INDEX" val="2023098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1"/>
  <p:tag name="KSO_WM_UNIT_ID" val="diagram20231444_3*l_i*1_1"/>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FILL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gradient&quot;:[{&quot;brightness&quot;:0,&quot;colorType&quot;:1,&quot;foreColorIndex&quot;:5,&quot;pos&quot;:1,&quot;transparency&quot;:0.8999999761581421},{&quot;brightness&quot;:0,&quot;colorType&quot;:1,&quot;foreColorIndex&quot;:5,&quot;pos&quot;:0.25,&quot;transparency&quot;:1}],&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USESOURCEFORMAT_APPLY" val="0"/>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2"/>
  <p:tag name="KSO_WM_UNIT_ID" val="diagram20231444_3*l_i*1_2"/>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FILL_FORE_SCHEMECOLOR_INDEX" val="5"/>
  <p:tag name="KSO_WM_UNIT_LINE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gradient&quot;:[{&quot;brightness&quot;:0,&quot;colorType&quot;:1,&quot;foreColorIndex&quot;:5,&quot;pos&quot;:1,&quot;transparency&quot;:0.8999999761581421},{&quot;brightness&quot;:0,&quot;colorType&quot;:1,&quot;foreColorIndex&quot;:5,&quot;pos&quot;:0.25,&quot;transparency&quot;:1}],&quot;type&quot;:3},&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ILL_TYPE" val="2"/>
  <p:tag name="KSO_WM_UNIT_USESOURCEFORMAT_APPLY" val="0"/>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3"/>
  <p:tag name="KSO_WM_UNIT_ID" val="diagram20231444_3*l_i*1_3"/>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FILL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gradient&quot;:[{&quot;brightness&quot;:0,&quot;colorType&quot;:1,&quot;foreColorIndex&quot;:5,&quot;pos&quot;:1,&quot;transparency&quot;:0.800000011920929},{&quot;brightness&quot;:0,&quot;colorType&quot;:1,&quot;foreColorIndex&quot;:5,&quot;pos&quot;:0,&quot;transparency&quot;:1}],&quot;type&quot;:3},&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USESOURCEFORMAT_APPLY" val="0"/>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4"/>
  <p:tag name="KSO_WM_UNIT_ID" val="diagram20231444_3*l_i*1_4"/>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FILL_FORE_SCHEMECOLOR_INDEX" val="5"/>
  <p:tag name="KSO_WM_UNIT_LINE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gradient&quot;:[{&quot;brightness&quot;:0,&quot;colorType&quot;:1,&quot;foreColorIndex&quot;:5,&quot;pos&quot;:1,&quot;transparency&quot;:0.800000011920929},{&quot;brightness&quot;:0,&quot;colorType&quot;:1,&quot;foreColorIndex&quot;:5,&quot;pos&quot;:0,&quot;transparency&quot;:1}],&quot;type&quot;:3},&quot;glow&quot;:{&quot;colorType&quot;:0},&quot;line&quot;:{&quot;solidLine&quot;:{&quot;brightness&quot;:0,&quot;colorType&quot;:1,&quot;foreColorIndex&quot;:5,&quot;transparency&quot;:0.8500000238418579},&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ILL_TYPE" val="2"/>
  <p:tag name="KSO_WM_UNIT_USESOURCEFORMAT_APPLY" val="0"/>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5"/>
  <p:tag name="KSO_WM_UNIT_ID" val="diagram20231444_3*l_i*1_5"/>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FILL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solid&quot;:{&quot;brightness&quot;:0,&quot;colorType&quot;:1,&quot;foreColorIndex&quot;:5,&quot;transparency&quot;:0.600000023841857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6"/>
  <p:tag name="KSO_WM_UNIT_ID" val="diagram20231444_3*l_i*1_6"/>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USESOURCEFORMAT_APPLY" val="0"/>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7"/>
  <p:tag name="KSO_WM_UNIT_ID" val="diagram20231444_3*l_i*1_7"/>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LINE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ILL_TYPE" val="2"/>
  <p:tag name="KSO_WM_UNIT_USESOURCEFORMAT_APPLY" val="0"/>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8"/>
  <p:tag name="KSO_WM_UNIT_ID" val="diagram20231444_3*l_i*1_8"/>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FILL_FORE_SCHEMECOLOR_INDEX" val="5"/>
  <p:tag name="KSO_WM_UNIT_LINE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solid&quot;:{&quot;brightness&quot;:0,&quot;colorType&quot;:1,&quot;foreColorIndex&quot;:5,&quot;transparency&quot;:0},&quot;type&quot;:1},&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LINE_FILL_TYPE" val="2"/>
  <p:tag name="KSO_WM_UNIT_USESOURCEFORMAT_APPLY" val="0"/>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9"/>
  <p:tag name="KSO_WM_UNIT_ID" val="diagram20231444_3*l_i*1_9"/>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LINE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ILL_TYPE" val="2"/>
  <p:tag name="KSO_WM_UNIT_USESOURCEFORMAT_APPLY" val="0"/>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10"/>
  <p:tag name="KSO_WM_UNIT_ID" val="diagram20231444_3*l_i*1_10"/>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USESOURCEFORMAT_APPLY" val="0"/>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11"/>
  <p:tag name="KSO_WM_UNIT_ID" val="diagram20231444_3*l_i*1_11"/>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FILL_FORE_SCHEMECOLOR_INDEX" val="5"/>
  <p:tag name="KSO_WM_UNIT_LINE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solid&quot;:{&quot;brightness&quot;:0,&quot;colorType&quot;:1,&quot;foreColorIndex&quot;:5,&quot;transparency&quot;:0.8500000238418579},&quot;type&quot;:1},&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LINE_FILL_TYPE" val="2"/>
  <p:tag name="KSO_WM_UNIT_USESOURCEFORMAT_APPLY" val="0"/>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12"/>
  <p:tag name="KSO_WM_UNIT_ID" val="diagram20231444_3*l_i*1_12"/>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USESOURCEFORMAT_APPLY" val="0"/>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13"/>
  <p:tag name="KSO_WM_UNIT_ID" val="diagram20231444_3*l_i*1_13"/>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USESOURCEFORMAT_APPLY" val="0"/>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14"/>
  <p:tag name="KSO_WM_UNIT_ID" val="diagram20231444_3*l_i*1_14"/>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LINE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ILL_TYPE" val="2"/>
  <p:tag name="KSO_WM_UNIT_USESOURCEFORMAT_APPLY" val="0"/>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15"/>
  <p:tag name="KSO_WM_UNIT_ID" val="diagram20231444_3*l_i*1_15"/>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FILL_FORE_SCHEMECOLOR_INDEX" val="5"/>
  <p:tag name="KSO_WM_UNIT_LINE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solid&quot;:{&quot;brightness&quot;:0,&quot;colorType&quot;:1,&quot;foreColorIndex&quot;:5,&quot;transparency&quot;:0},&quot;type&quot;:1},&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LINE_FILL_TYPE" val="2"/>
  <p:tag name="KSO_WM_UNIT_USESOURCEFORMAT_APPLY" val="0"/>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16"/>
  <p:tag name="KSO_WM_UNIT_ID" val="diagram20231444_3*l_i*1_16"/>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LINE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LINE_FILL_TYPE" val="2"/>
  <p:tag name="KSO_WM_UNIT_USESOURCEFORMAT_APPLY" val="0"/>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17"/>
  <p:tag name="KSO_WM_UNIT_ID" val="diagram20231444_3*l_i*1_17"/>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USESOURCEFORMAT_APPLY" val="0"/>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18"/>
  <p:tag name="KSO_WM_UNIT_ID" val="diagram20231444_3*l_i*1_18"/>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FILL_FORE_SCHEMECOLOR_INDEX" val="5"/>
  <p:tag name="KSO_WM_UNIT_LINE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solid&quot;:{&quot;brightness&quot;:0,&quot;colorType&quot;:1,&quot;foreColorIndex&quot;:5,&quot;transparency&quot;:0.8500000238418579},&quot;type&quot;:1},&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LINE_FILL_TYPE" val="2"/>
  <p:tag name="KSO_WM_UNIT_USESOURCEFORMAT_APPLY" val="0"/>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19"/>
  <p:tag name="KSO_WM_UNIT_ID" val="diagram20231444_3*l_i*1_19"/>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USESOURCEFORMAT_APPLY" val="0"/>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20"/>
  <p:tag name="KSO_WM_UNIT_ID" val="diagram20231444_3*l_i*1_20"/>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FILL_FORE_SCHEMECOLOR_INDEX" val="5"/>
  <p:tag name="KSO_WM_UNIT_LINE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solid&quot;:{&quot;brightness&quot;:0,&quot;colorType&quot;:1,&quot;foreColorIndex&quot;:5,&quot;transparency&quot;:0.8500000238418579},&quot;type&quot;:1},&quot;glow&quot;:{&quot;colorType&quot;:0},&quot;line&quot;:{&quot;solidLine&quot;:{&quot;brightness&quot;:0,&quot;colorType&quot;:1,&quot;foreColorIndex&quot;:5,&quot;transparency&quot;:0},&quot;type&quot;:1},&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LINE_FILL_TYPE" val="2"/>
  <p:tag name="KSO_WM_UNIT_USESOURCEFORMAT_APPLY" val="0"/>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21"/>
  <p:tag name="KSO_WM_UNIT_ID" val="diagram20231444_3*l_i*1_21"/>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gradient&quot;:[{&quot;brightness&quot;:0,&quot;colorType&quot;:1,&quot;foreColorIndex&quot;:5,&quot;pos&quot;:0,&quot;transparency&quot;:0},{&quot;brightness&quot;:0,&quot;colorType&quot;:1,&quot;foreColorIndex&quot;:5,&quot;pos&quot;:1,&quot;transparency&quot;:1}],&quot;type&quot;:2},&quot;shadow&quot;:{&quot;colorType&quot;:0},&quot;threeD&quot;:{&quot;curvedSurface&quot;:{&quot;brightness&quot;:0,&quot;colorType&quot;:2,&quot;rgb&quot;:&quot;#000000&quot;},&quot;depth&quot;:{&quot;colorType&quot;:0}}},&quot;text&quot;:{&quot;fill&quot;:{},&quot;glow&quot;:{},&quot;line&quot;:{},&quot;shadow&quot;:{},&quot;threeD&quot;:{}}}"/>
  <p:tag name="KSO_WM_UNIT_LINE_FORE_SCHEMECOLOR_INDEX" val="5"/>
  <p:tag name="KSO_WM_UNIT_USESOURCEFORMAT_APPLY" val="0"/>
</p:tagLst>
</file>

<file path=ppt/tags/tag2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22"/>
  <p:tag name="KSO_WM_UNIT_ID" val="diagram20231444_3*l_i*1_22"/>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337.2492980957031,&quot;width&quot;:839.2339477539062}"/>
  <p:tag name="KSO_WM_DIAGRAM_COLOR_MATCH_VALUE" val="{&quot;shape&quot;:{&quot;fill&quot;:{&quot;gradient&quot;:[{&quot;brightness&quot;:0,&quot;colorType&quot;:2,&quot;pos&quot;:0,&quot;rgb&quot;:&quot;#ffffff&quot;,&quot;transparency&quot;:0},{&quot;brightness&quot;:0,&quot;colorType&quot;:2,&quot;pos&quot;:0.9999899864196777,&quot;rgb&quot;:&quot;#ffffff&quot;,&quot;transparency&quot;:0.20000000298023224}],&quot;type&quot;:3},&quot;glow&quot;:{&quot;colorType&quot;:0},&quot;line&quot;:{&quot;type&quot;:0},&quot;shadow&quot;:{&quot;brightness&quot;:-0.25,&quot;colorType&quot;:1,&quot;foreColorIndex&quot;:5,&quot;transparency&quot;:0.6000000238418579},&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SHADOW_SCHEMECOLOR_INDEX" val="5"/>
  <p:tag name="KSO_WM_UNIT_TEXT_FILL_FORE_SCHEMECOLOR_INDEX" val="13"/>
  <p:tag name="KSO_WM_UNIT_TEXT_FILL_TYPE" val="1"/>
  <p:tag name="KSO_WM_UNIT_USESOURCEFORMAT_APPLY" val="0"/>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23"/>
  <p:tag name="KSO_WM_UNIT_ID" val="diagram20231444_3*l_i*1_23"/>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337.2492980957031,&quot;width&quot;:839.2339477539062}"/>
  <p:tag name="KSO_WM_DIAGRAM_COLOR_MATCH_VALUE" val="{&quot;shape&quot;:{&quot;fill&quot;:{&quot;gradient&quot;:[{&quot;brightness&quot;:0,&quot;colorType&quot;:2,&quot;pos&quot;:0,&quot;rgb&quot;:&quot;#ffffff&quot;,&quot;transparency&quot;:0},{&quot;brightness&quot;:0,&quot;colorType&quot;:2,&quot;pos&quot;:0.9999899864196777,&quot;rgb&quot;:&quot;#ffffff&quot;,&quot;transparency&quot;:0.20000000298023224}],&quot;type&quot;:3},&quot;glow&quot;:{&quot;colorType&quot;:0},&quot;line&quot;:{&quot;type&quot;:0},&quot;shadow&quot;:{&quot;brightness&quot;:-0.25,&quot;colorType&quot;:1,&quot;foreColorIndex&quot;:5,&quot;transparency&quot;:0.6000000238418579},&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SHADOW_SCHEMECOLOR_INDEX" val="5"/>
  <p:tag name="KSO_WM_UNIT_TEXT_FILL_FORE_SCHEMECOLOR_INDEX" val="13"/>
  <p:tag name="KSO_WM_UNIT_TEXT_FILL_TYPE" val="1"/>
  <p:tag name="KSO_WM_UNIT_USESOURCEFORMAT_APPLY" val="0"/>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24"/>
  <p:tag name="KSO_WM_UNIT_ID" val="diagram20231444_3*l_i*1_24"/>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DIAGRAM_MAX_ITEMCNT" val="6"/>
  <p:tag name="KSO_WM_DIAGRAM_MIN_ITEMCNT" val="2"/>
  <p:tag name="KSO_WM_DIAGRAM_VIRTUALLY_FRAME" val="{&quot;height&quot;:337.2492980957031,&quot;width&quot;:839.2339477539062}"/>
  <p:tag name="KSO_WM_DIAGRAM_COLOR_MATCH_VALUE" val="{&quot;shape&quot;:{&quot;fill&quot;:{&quot;gradient&quot;:[{&quot;brightness&quot;:0,&quot;colorType&quot;:2,&quot;pos&quot;:0,&quot;rgb&quot;:&quot;#ffffff&quot;,&quot;transparency&quot;:0},{&quot;brightness&quot;:0,&quot;colorType&quot;:2,&quot;pos&quot;:0.9999899864196777,&quot;rgb&quot;:&quot;#ffffff&quot;,&quot;transparency&quot;:0.20000000298023224}],&quot;type&quot;:3},&quot;glow&quot;:{&quot;colorType&quot;:0},&quot;line&quot;:{&quot;type&quot;:0},&quot;shadow&quot;:{&quot;brightness&quot;:-0.25,&quot;colorType&quot;:1,&quot;foreColorIndex&quot;:5,&quot;transparency&quot;:0.6000000238418579},&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SHADOW_SCHEMECOLOR_INDEX" val="5"/>
  <p:tag name="KSO_WM_UNIT_TEXT_FILL_FORE_SCHEMECOLOR_INDEX" val="13"/>
  <p:tag name="KSO_WM_UNIT_TEXT_FILL_TYPE" val="1"/>
  <p:tag name="KSO_WM_UNIT_USESOURCEFORMAT_APPLY" val="0"/>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i"/>
  <p:tag name="KSO_WM_UNIT_INDEX" val="1_25"/>
  <p:tag name="KSO_WM_UNIT_ID" val="diagram20231444_3*l_i*1_25"/>
  <p:tag name="KSO_WM_TEMPLATE_CATEGORY" val="diagram"/>
  <p:tag name="KSO_WM_TEMPLATE_INDEX" val="20231444"/>
  <p:tag name="KSO_WM_UNIT_LAYERLEVEL" val="1_1"/>
  <p:tag name="KSO_WM_TAG_VERSION" val="3.0"/>
  <p:tag name="KSO_WM_BEAUTIFY_FLAG" val="#wm#"/>
  <p:tag name="KSO_WM_DIAGRAM_GROUP_CODE" val="l1-1"/>
  <p:tag name="KSO_WM_DIAGRAM_VERSION" val="3"/>
  <p:tag name="KSO_WM_DIAGRAM_COLOR_TRICK" val="1"/>
  <p:tag name="KSO_WM_DIAGRAM_COLOR_TEXT_CAN_REMOVE" val="n"/>
  <p:tag name="KSO_WM_UNIT_FILL_FORE_SCHEMECOLOR_INDEX" val="5"/>
  <p:tag name="KSO_WM_DIAGRAM_MAX_ITEMCNT" val="6"/>
  <p:tag name="KSO_WM_DIAGRAM_MIN_ITEMCNT" val="2"/>
  <p:tag name="KSO_WM_DIAGRAM_VIRTUALLY_FRAME" val="{&quot;height&quot;:337.2492980957031,&quot;width&quot;:839.2339477539062}"/>
  <p:tag name="KSO_WM_DIAGRAM_COLOR_MATCH_VALUE" val="{&quot;shape&quot;:{&quot;fill&quot;:{&quot;gradient&quot;:[{&quot;brightness&quot;:-0.25,&quot;colorType&quot;:1,&quot;foreColorIndex&quot;:5,&quot;pos&quot;:0.9200000166893005,&quot;transparency&quot;:0},{&quot;brightness&quot;:0.800000011920929,&quot;colorType&quot;:1,&quot;foreColorIndex&quot;:5,&quot;pos&quot;:0,&quot;transparency&quot;:0},{&quot;brightness&quot;:0.4000000059604645,&quot;colorType&quot;:1,&quot;foreColorIndex&quot;:5,&quot;pos&quot;:0.4000000059604645,&quot;transparency&quot;:0},{&quot;brightness&quot;:0,&quot;colorType&quot;:1,&quot;foreColorIndex&quot;:5,&quot;pos&quot;:0.6399999856948853,&quot;transparency&quot;:0}],&quot;type&quot;:3},&quot;glow&quot;:{&quot;colorType&quot;:0},&quot;line&quot;:{&quot;type&quot;:0},&quot;shadow&quot;:{&quot;brightness&quot;:0,&quot;colorType&quot;:1,&quot;foreColorIndex&quot;:5,&quot;transparency&quot;:0.6000000238418579},&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SHADOW_SCHEMECOLOR_INDEX" val="5"/>
  <p:tag name="KSO_WM_UNIT_TEXT_FILL_FORE_SCHEMECOLOR_INDEX" val="13"/>
  <p:tag name="KSO_WM_UNIT_TEXT_FILL_TYPE" val="1"/>
  <p:tag name="KSO_WM_UNIT_USESOURCEFORMAT_APPLY" val="0"/>
</p:tagLst>
</file>

<file path=ppt/tags/tag285.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1_1"/>
  <p:tag name="KSO_WM_UNIT_ID" val="diagram20231444_3*l_h_f*1_1_1"/>
  <p:tag name="KSO_WM_TEMPLATE_CATEGORY" val="diagram"/>
  <p:tag name="KSO_WM_TEMPLATE_INDEX" val="20231444"/>
  <p:tag name="KSO_WM_UNIT_LAYERLEVEL" val="1_1_1"/>
  <p:tag name="KSO_WM_TAG_VERSION" val="3.0"/>
  <p:tag name="KSO_WM_BEAUTIFY_FLAG" val="#wm#"/>
  <p:tag name="KSO_WM_UNIT_TEXT_FILL_FORE_SCHEMECOLOR_INDEX_BRIGHTNESS" val="0.15"/>
  <p:tag name="KSO_WM_UNIT_TEXT_FILL_TYPE" val="1"/>
  <p:tag name="KSO_WM_DIAGRAM_GROUP_CODE" val="l1-1"/>
  <p:tag name="KSO_WM_DIAGRAM_VERSION" val="3"/>
  <p:tag name="KSO_WM_DIAGRAM_COLOR_TRICK" val="1"/>
  <p:tag name="KSO_WM_DIAGRAM_COLOR_TEXT_CAN_REMOVE" val="n"/>
  <p:tag name="KSO_WM_UNIT_PRESET_TEXT" val="单击此处输入你的项正文，文字是您思想的提炼"/>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USESOURCEFORMAT_APPLY" val="0"/>
</p:tagLst>
</file>

<file path=ppt/tags/tag286.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4_1"/>
  <p:tag name="KSO_WM_UNIT_ID" val="diagram20231444_3*l_h_f*1_4_1"/>
  <p:tag name="KSO_WM_TEMPLATE_CATEGORY" val="diagram"/>
  <p:tag name="KSO_WM_TEMPLATE_INDEX" val="20231444"/>
  <p:tag name="KSO_WM_UNIT_LAYERLEVEL" val="1_1_1"/>
  <p:tag name="KSO_WM_TAG_VERSION" val="3.0"/>
  <p:tag name="KSO_WM_BEAUTIFY_FLAG" val="#wm#"/>
  <p:tag name="KSO_WM_UNIT_TEXT_FILL_FORE_SCHEMECOLOR_INDEX_BRIGHTNESS" val="0.15"/>
  <p:tag name="KSO_WM_UNIT_TEXT_FILL_TYPE" val="1"/>
  <p:tag name="KSO_WM_DIAGRAM_GROUP_CODE" val="l1-1"/>
  <p:tag name="KSO_WM_DIAGRAM_VERSION" val="3"/>
  <p:tag name="KSO_WM_DIAGRAM_COLOR_TRICK" val="1"/>
  <p:tag name="KSO_WM_DIAGRAM_COLOR_TEXT_CAN_REMOVE" val="n"/>
  <p:tag name="KSO_WM_UNIT_PRESET_TEXT" val="单击此处输入你的项正文，文字是您思想的提炼"/>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USESOURCEFORMAT_APPLY" val="0"/>
</p:tagLst>
</file>

<file path=ppt/tags/tag287.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3_1"/>
  <p:tag name="KSO_WM_UNIT_ID" val="diagram20231444_3*l_h_f*1_3_1"/>
  <p:tag name="KSO_WM_TEMPLATE_CATEGORY" val="diagram"/>
  <p:tag name="KSO_WM_TEMPLATE_INDEX" val="20231444"/>
  <p:tag name="KSO_WM_UNIT_LAYERLEVEL" val="1_1_1"/>
  <p:tag name="KSO_WM_TAG_VERSION" val="3.0"/>
  <p:tag name="KSO_WM_BEAUTIFY_FLAG" val="#wm#"/>
  <p:tag name="KSO_WM_UNIT_TEXT_FILL_FORE_SCHEMECOLOR_INDEX_BRIGHTNESS" val="0.15"/>
  <p:tag name="KSO_WM_UNIT_TEXT_FILL_TYPE" val="1"/>
  <p:tag name="KSO_WM_DIAGRAM_GROUP_CODE" val="l1-1"/>
  <p:tag name="KSO_WM_DIAGRAM_VERSION" val="3"/>
  <p:tag name="KSO_WM_DIAGRAM_COLOR_TRICK" val="1"/>
  <p:tag name="KSO_WM_DIAGRAM_COLOR_TEXT_CAN_REMOVE" val="n"/>
  <p:tag name="KSO_WM_UNIT_PRESET_TEXT" val="单击此处输入你的项正文，文字是您思想的提炼"/>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USESOURCEFORMAT_APPLY" val="0"/>
</p:tagLst>
</file>

<file path=ppt/tags/tag288.xml><?xml version="1.0" encoding="utf-8"?>
<p:tagLst xmlns:p="http://schemas.openxmlformats.org/presentationml/2006/main">
  <p:tag name="KSO_WM_UNIT_SUBTYPE" val="a"/>
  <p:tag name="KSO_WM_UNIT_NOCLEAR" val="0"/>
  <p:tag name="KSO_WM_UNIT_VALUE" val="60"/>
  <p:tag name="KSO_WM_UNIT_HIGHLIGHT" val="0"/>
  <p:tag name="KSO_WM_UNIT_COMPATIBLE" val="0"/>
  <p:tag name="KSO_WM_UNIT_DIAGRAM_ISNUMVISUAL" val="0"/>
  <p:tag name="KSO_WM_UNIT_DIAGRAM_ISREFERUNIT" val="0"/>
  <p:tag name="KSO_WM_UNIT_TYPE" val="l_h_f"/>
  <p:tag name="KSO_WM_UNIT_INDEX" val="1_2_1"/>
  <p:tag name="KSO_WM_UNIT_ID" val="diagram20231444_3*l_h_f*1_2_1"/>
  <p:tag name="KSO_WM_TEMPLATE_CATEGORY" val="diagram"/>
  <p:tag name="KSO_WM_TEMPLATE_INDEX" val="20231444"/>
  <p:tag name="KSO_WM_UNIT_LAYERLEVEL" val="1_1_1"/>
  <p:tag name="KSO_WM_TAG_VERSION" val="3.0"/>
  <p:tag name="KSO_WM_BEAUTIFY_FLAG" val="#wm#"/>
  <p:tag name="KSO_WM_UNIT_TEXT_FILL_FORE_SCHEMECOLOR_INDEX_BRIGHTNESS" val="0.15"/>
  <p:tag name="KSO_WM_UNIT_TEXT_FILL_TYPE" val="1"/>
  <p:tag name="KSO_WM_DIAGRAM_GROUP_CODE" val="l1-1"/>
  <p:tag name="KSO_WM_DIAGRAM_VERSION" val="3"/>
  <p:tag name="KSO_WM_DIAGRAM_COLOR_TRICK" val="1"/>
  <p:tag name="KSO_WM_DIAGRAM_COLOR_TEXT_CAN_REMOVE" val="n"/>
  <p:tag name="KSO_WM_UNIT_PRESET_TEXT" val="单击此处输入你的项正文，文字是您思想的提炼"/>
  <p:tag name="KSO_WM_DIAGRAM_MAX_ITEMCNT" val="6"/>
  <p:tag name="KSO_WM_DIAGRAM_MIN_ITEMCNT" val="2"/>
  <p:tag name="KSO_WM_DIAGRAM_VIRTUALLY_FRAME" val="{&quot;height&quot;:337.2492980957031,&quot;width&quot;:839.233947753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USESOURCEFORMAT_APPLY" val="0"/>
</p:tagLst>
</file>

<file path=ppt/tags/tag289.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31316_3*l_h_i*1_3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0.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4"/>
  <p:tag name="KSO_WM_UNIT_ID" val="diagram20231316_3*l_h_i*1_3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91.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316_3*l_h_i*1_3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292.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316_3*l_h_i*1_3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93.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1316_3*l_h_i*1_1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94.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4"/>
  <p:tag name="KSO_WM_UNIT_ID" val="diagram20231316_3*l_h_i*1_1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95.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316_3*l_h_i*1_1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296.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316_3*l_h_i*1_1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297.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316_3*l_h_f*1_1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98.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316_3*l_h_f*1_3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299.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1316_3*l_h_i*1_2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00.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4"/>
  <p:tag name="KSO_WM_UNIT_ID" val="diagram20231316_3*l_h_i*1_2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301.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316_3*l_h_i*1_2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000000&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302.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316_3*l_h_i*1_2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303.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31316_3*l_h_i*1_4_3"/>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304.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4"/>
  <p:tag name="KSO_WM_UNIT_ID" val="diagram20231316_3*l_h_i*1_4_4"/>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800000011920929,&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305.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316_3*l_h_i*1_4_1"/>
  <p:tag name="KSO_WM_TEMPLATE_CATEGORY" val="diagram"/>
  <p:tag name="KSO_WM_TEMPLATE_INDEX" val="20231316"/>
  <p:tag name="KSO_WM_UNIT_LAYERLEVEL" val="1_1_1"/>
  <p:tag name="KSO_WM_TAG_VERSION" val="3.0"/>
  <p:tag name="KSO_WM_BEAUTIFY_FLAG" val="#wm#"/>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1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6"/>
  <p:tag name="KSO_WM_UNIT_FILL_TYPE" val="1"/>
  <p:tag name="KSO_WM_UNIT_USESOURCEFORMAT_APPLY" val="0"/>
</p:tagLst>
</file>

<file path=ppt/tags/tag306.xml><?xml version="1.0" encoding="utf-8"?>
<p:tagLst xmlns:p="http://schemas.openxmlformats.org/presentationml/2006/main">
  <p:tag name="KSO_WM_DIAGRAM_VERSION" val="3"/>
  <p:tag name="KSO_WM_DIAGRAM_COLOR_TEXT_CAN_REMOVE" val="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316_3*l_h_i*1_4_2"/>
  <p:tag name="KSO_WM_TEMPLATE_CATEGORY" val="diagram"/>
  <p:tag name="KSO_WM_TEMPLATE_INDEX" val="20231316"/>
  <p:tag name="KSO_WM_UNIT_LAYERLEVEL" val="1_1_1"/>
  <p:tag name="KSO_WM_TAG_VERSION" val="3.0"/>
  <p:tag name="KSO_WM_BEAUTIFY_FLAG" val="#wm#"/>
  <p:tag name="KSO_WM_UNIT_FILL_FORE_SCHEMECOLOR_INDEX" val="5"/>
  <p:tag name="KSO_WM_DIAGRAM_MAX_ITEMCNT" val="6"/>
  <p:tag name="KSO_WM_DIAGRAM_MIN_ITEMCNT" val="2"/>
  <p:tag name="KSO_WM_DIAGRAM_VIRTUALLY_FRAME" val="{&quot;height&quot;:372.85406494140625,&quot;width&quot;:863.6500854492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2,&quot;rgb&quot;:&quot;#ffffff&quot;,&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USESOURCEFORMAT_APPLY" val="0"/>
</p:tagLst>
</file>

<file path=ppt/tags/tag307.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316_3*l_h_f*1_4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08.xml><?xml version="1.0" encoding="utf-8"?>
<p:tagLst xmlns:p="http://schemas.openxmlformats.org/presentationml/2006/main">
  <p:tag name="KSO_WM_DIAGRAM_VERSION" val="3"/>
  <p:tag name="KSO_WM_DIAGRAM_COLOR_TEXT_CAN_REMOVE" val="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316_3*l_h_f*1_2_1"/>
  <p:tag name="KSO_WM_TEMPLATE_CATEGORY" val="diagram"/>
  <p:tag name="KSO_WM_TEMPLATE_INDEX" val="20231316"/>
  <p:tag name="KSO_WM_UNIT_LAYERLEVEL" val="1_1_1"/>
  <p:tag name="KSO_WM_TAG_VERSION" val="3.0"/>
  <p:tag name="KSO_WM_BEAUTIFY_FLAG" val="#wm#"/>
  <p:tag name="KSO_WM_UNIT_PRESET_TEXT" val="单击此处输入你的智能图形项正文，文字是您思想的提炼。"/>
  <p:tag name="KSO_WM_DIAGRAM_MAX_ITEMCNT" val="6"/>
  <p:tag name="KSO_WM_DIAGRAM_MIN_ITEMCNT" val="2"/>
  <p:tag name="KSO_WM_DIAGRAM_VIRTUALLY_FRAME" val="{&quot;height&quot;:372.85406494140625,&quot;width&quot;:863.6500854492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0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485_4*l_h_i*1_1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添加标题"/>
  <p:tag name="KSO_WM_UNIT_FILL_FORE_SCHEMECOLOR_INDEX" val="5"/>
  <p:tag name="KSO_WM_DIAGRAM_MAX_ITEMCNT" val="6"/>
  <p:tag name="KSO_WM_DIAGRAM_MIN_ITEMCNT" val="1"/>
  <p:tag name="KSO_WM_DIAGRAM_VIRTUALLY_FRAME" val="{&quot;height&quot;:254.35000610351562,&quot;width&quot;:913.6500244140625}"/>
  <p:tag name="KSO_WM_DIAGRAM_COLOR_MATCH_VALUE" val="{&quot;shape&quot;:{&quot;fill&quot;:{&quot;solid&quot;:{&quot;brightness&quot;:0,&quot;colorType&quot;:1,&quot;foreColorIndex&quot;:5,&quot;transparency&quot;:0},&quot;type&quot;:1},&quot;glow&quot;:{&quot;colorType&quot;:0},&quot;line&quot;:{&quot;type&quot;:0},&quot;shadow&quot;:{&quot;brightness&quot;:-0.5,&quot;colorType&quot;:1,&quot;foreColorIndex&quot;:5,&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5"/>
  <p:tag name="KSO_WM_UNIT_TEXT_FILL_FORE_SCHEMECOLOR_INDEX" val="2"/>
  <p:tag name="KSO_WM_UNIT_TEXT_FILL_TYPE" val="1"/>
  <p:tag name="KSO_WM_UNIT_USESOURCEFORMAT_APPLY" val="0"/>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485_4*l_h_i*1_2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添加标题"/>
  <p:tag name="KSO_WM_UNIT_FILL_FORE_SCHEMECOLOR_INDEX" val="6"/>
  <p:tag name="KSO_WM_DIAGRAM_MAX_ITEMCNT" val="6"/>
  <p:tag name="KSO_WM_DIAGRAM_MIN_ITEMCNT" val="1"/>
  <p:tag name="KSO_WM_DIAGRAM_VIRTUALLY_FRAME" val="{&quot;height&quot;:254.35000610351562,&quot;width&quot;:913.6500244140625}"/>
  <p:tag name="KSO_WM_DIAGRAM_COLOR_MATCH_VALUE" val="{&quot;shape&quot;:{&quot;fill&quot;:{&quot;solid&quot;:{&quot;brightness&quot;:0,&quot;colorType&quot;:1,&quot;foreColorIndex&quot;:6,&quot;transparency&quot;:0},&quot;type&quot;:1},&quot;glow&quot;:{&quot;colorType&quot;:0},&quot;line&quot;:{&quot;type&quot;:0},&quot;shadow&quot;:{&quot;brightness&quot;:-0.5,&quot;colorType&quot;:1,&quot;foreColorIndex&quot;:6,&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6"/>
  <p:tag name="KSO_WM_UNIT_TEXT_FILL_FORE_SCHEMECOLOR_INDEX" val="2"/>
  <p:tag name="KSO_WM_UNIT_TEXT_FILL_TYPE" val="1"/>
  <p:tag name="KSO_WM_UNIT_USESOURCEFORMAT_APPLY" val="0"/>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485_4*l_h_i*1_4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添加标题"/>
  <p:tag name="KSO_WM_UNIT_FILL_FORE_SCHEMECOLOR_INDEX" val="8"/>
  <p:tag name="KSO_WM_DIAGRAM_MAX_ITEMCNT" val="6"/>
  <p:tag name="KSO_WM_DIAGRAM_MIN_ITEMCNT" val="1"/>
  <p:tag name="KSO_WM_DIAGRAM_VIRTUALLY_FRAME" val="{&quot;height&quot;:254.35000610351562,&quot;width&quot;:913.6500244140625}"/>
  <p:tag name="KSO_WM_DIAGRAM_COLOR_MATCH_VALUE" val="{&quot;shape&quot;:{&quot;fill&quot;:{&quot;solid&quot;:{&quot;brightness&quot;:0,&quot;colorType&quot;:1,&quot;foreColorIndex&quot;:8,&quot;transparency&quot;:0},&quot;type&quot;:1},&quot;glow&quot;:{&quot;colorType&quot;:0},&quot;line&quot;:{&quot;type&quot;:0},&quot;shadow&quot;:{&quot;brightness&quot;:0.4000000059604645,&quot;colorType&quot;:1,&quot;foreColorIndex&quot;:7,&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7"/>
  <p:tag name="KSO_WM_UNIT_TEXT_FILL_FORE_SCHEMECOLOR_INDEX" val="2"/>
  <p:tag name="KSO_WM_UNIT_TEXT_FILL_TYPE" val="1"/>
  <p:tag name="KSO_WM_UNIT_USESOURCEFORMAT_APPLY" val="0"/>
</p:tagLst>
</file>

<file path=ppt/tags/tag31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485_4*l_h_i*1_3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添加标题"/>
  <p:tag name="KSO_WM_UNIT_FILL_FORE_SCHEMECOLOR_INDEX" val="10"/>
  <p:tag name="KSO_WM_DIAGRAM_MAX_ITEMCNT" val="6"/>
  <p:tag name="KSO_WM_DIAGRAM_MIN_ITEMCNT" val="1"/>
  <p:tag name="KSO_WM_DIAGRAM_VIRTUALLY_FRAME" val="{&quot;height&quot;:254.35000610351562,&quot;width&quot;:913.6500244140625}"/>
  <p:tag name="KSO_WM_DIAGRAM_COLOR_MATCH_VALUE" val="{&quot;shape&quot;:{&quot;fill&quot;:{&quot;solid&quot;:{&quot;brightness&quot;:0,&quot;colorType&quot;:1,&quot;foreColorIndex&quot;:10,&quot;transparency&quot;:0},&quot;type&quot;:1},&quot;glow&quot;:{&quot;colorType&quot;:0},&quot;line&quot;:{&quot;type&quot;:0},&quot;shadow&quot;:{&quot;brightness&quot;:-0.5,&quot;colorType&quot;:1,&quot;foreColorIndex&quot;:7,&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7"/>
  <p:tag name="KSO_WM_UNIT_TEXT_FILL_FORE_SCHEMECOLOR_INDEX" val="2"/>
  <p:tag name="KSO_WM_UNIT_TEXT_FILL_TYPE" val="1"/>
  <p:tag name="KSO_WM_UNIT_USESOURCEFORMAT_APPLY" val="0"/>
</p:tagLst>
</file>

<file path=ppt/tags/tag313.xml><?xml version="1.0" encoding="utf-8"?>
<p:tagLst xmlns:p="http://schemas.openxmlformats.org/presentationml/2006/main">
  <p:tag name="KSO_WM_UNIT_SUBTYPE" val="a"/>
  <p:tag name="KSO_WM_UNIT_NOCLEAR" val="0"/>
  <p:tag name="KSO_WM_UNIT_VALUE" val="56"/>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485_4*l_h_f*1_2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单击此处输入你的项正文文字是您思想的提炼，请尽量言简意赅的阐述观点"/>
  <p:tag name="KSO_WM_DIAGRAM_MAX_ITEMCNT" val="6"/>
  <p:tag name="KSO_WM_DIAGRAM_MIN_ITEMCNT" val="1"/>
  <p:tag name="KSO_WM_DIAGRAM_VIRTUALLY_FRAME" val="{&quot;height&quot;:254.35000610351562,&quot;width&quot;:913.65002441406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14.xml><?xml version="1.0" encoding="utf-8"?>
<p:tagLst xmlns:p="http://schemas.openxmlformats.org/presentationml/2006/main">
  <p:tag name="KSO_WM_UNIT_SUBTYPE" val="a"/>
  <p:tag name="KSO_WM_UNIT_NOCLEAR" val="0"/>
  <p:tag name="KSO_WM_UNIT_VALUE" val="56"/>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485_4*l_h_f*1_1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单击此处输入你的项正文文字是您思想的提炼，请尽量言简意赅的阐述观点"/>
  <p:tag name="KSO_WM_DIAGRAM_MAX_ITEMCNT" val="6"/>
  <p:tag name="KSO_WM_DIAGRAM_MIN_ITEMCNT" val="1"/>
  <p:tag name="KSO_WM_DIAGRAM_VIRTUALLY_FRAME" val="{&quot;height&quot;:254.35000610351562,&quot;width&quot;:913.65002441406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15.xml><?xml version="1.0" encoding="utf-8"?>
<p:tagLst xmlns:p="http://schemas.openxmlformats.org/presentationml/2006/main">
  <p:tag name="KSO_WM_UNIT_SUBTYPE" val="a"/>
  <p:tag name="KSO_WM_UNIT_NOCLEAR" val="0"/>
  <p:tag name="KSO_WM_UNIT_VALUE" val="56"/>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485_4*l_h_f*1_3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单击此处输入你的项正文文字是您思想的提炼，请尽量言简意赅的阐述观点"/>
  <p:tag name="KSO_WM_DIAGRAM_MAX_ITEMCNT" val="6"/>
  <p:tag name="KSO_WM_DIAGRAM_MIN_ITEMCNT" val="1"/>
  <p:tag name="KSO_WM_DIAGRAM_VIRTUALLY_FRAME" val="{&quot;height&quot;:254.35000610351562,&quot;width&quot;:913.65002441406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16.xml><?xml version="1.0" encoding="utf-8"?>
<p:tagLst xmlns:p="http://schemas.openxmlformats.org/presentationml/2006/main">
  <p:tag name="KSO_WM_UNIT_SUBTYPE" val="a"/>
  <p:tag name="KSO_WM_UNIT_NOCLEAR" val="0"/>
  <p:tag name="KSO_WM_UNIT_VALUE" val="56"/>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485_4*l_h_f*1_4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单击此处输入你的项正文文字是您思想的提炼，请尽量言简意赅的阐述观点"/>
  <p:tag name="KSO_WM_DIAGRAM_MAX_ITEMCNT" val="6"/>
  <p:tag name="KSO_WM_DIAGRAM_MIN_ITEMCNT" val="1"/>
  <p:tag name="KSO_WM_DIAGRAM_VIRTUALLY_FRAME" val="{&quot;height&quot;:254.35000610351562,&quot;width&quot;:913.65002441406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7*a*1"/>
  <p:tag name="KSO_WM_TEMPLATE_CATEGORY" val="custom"/>
  <p:tag name="KSO_WM_TEMPLATE_INDEX" val="20230981"/>
  <p:tag name="KSO_WM_UNIT_LAYERLEVEL" val="1"/>
  <p:tag name="KSO_WM_TAG_VERSION" val="1.0"/>
  <p:tag name="KSO_WM_BEAUTIFY_FLAG" val="#wm#"/>
  <p:tag name="KSO_WM_UNIT_ISCONTENTSTITLE" val="0"/>
  <p:tag name="KSO_WM_UNIT_ISNUMDGMTITLE" val="0"/>
  <p:tag name="KSO_WM_UNIT_NOCLEAR" val="0"/>
  <p:tag name="KSO_WM_UNIT_VALUE" val="14"/>
  <p:tag name="KSO_WM_UNIT_TYPE" val="a"/>
  <p:tag name="KSO_WM_UNIT_INDEX" val="1"/>
  <p:tag name="KSO_WM_UNIT_PRESET_TEXT" val="添加章节标题"/>
</p:tagLst>
</file>

<file path=ppt/tags/tag318.xml><?xml version="1.0" encoding="utf-8"?>
<p:tagLst xmlns:p="http://schemas.openxmlformats.org/presentationml/2006/main">
  <p:tag name="KSO_WM_UNIT_HIGHLIGHT" val="0"/>
  <p:tag name="KSO_WM_UNIT_COMPATIBLE" val="1"/>
  <p:tag name="KSO_WM_UNIT_DIAGRAM_ISNUMVISUAL" val="0"/>
  <p:tag name="KSO_WM_UNIT_DIAGRAM_ISREFERUNIT" val="0"/>
  <p:tag name="KSO_WM_UNIT_ID" val="custom20230981_7*e*1"/>
  <p:tag name="KSO_WM_TEMPLATE_CATEGORY" val="custom"/>
  <p:tag name="KSO_WM_TEMPLATE_INDEX" val="20230981"/>
  <p:tag name="KSO_WM_UNIT_LAYERLEVEL" val="1"/>
  <p:tag name="KSO_WM_TAG_VERSION" val="1.0"/>
  <p:tag name="KSO_WM_BEAUTIFY_FLAG" val="#wm#"/>
  <p:tag name="KSO_WM_UNIT_NOCLEAR" val="0"/>
  <p:tag name="KSO_WM_UNIT_VALUE" val="13"/>
  <p:tag name="KSO_WM_UNIT_TYPE" val="e"/>
  <p:tag name="KSO_WM_UNIT_INDEX" val="1"/>
  <p:tag name="KSO_WM_UNIT_PRESET_TEXT" val="04"/>
</p:tagLst>
</file>

<file path=ppt/tags/tag319.xml><?xml version="1.0" encoding="utf-8"?>
<p:tagLst xmlns:p="http://schemas.openxmlformats.org/presentationml/2006/main">
  <p:tag name="KSO_WM_SLIDE_ID" val="custom20230981_7"/>
  <p:tag name="KSO_WM_TEMPLATE_SUBCATEGORY" val="29"/>
  <p:tag name="KSO_WM_TEMPLATE_MASTER_TYPE" val="0"/>
  <p:tag name="KSO_WM_TEMPLATE_COLOR_TYPE" val="0"/>
  <p:tag name="KSO_WM_SLIDE_ITEM_CNT" val="0"/>
  <p:tag name="KSO_WM_SLIDE_INDEX" val="7"/>
  <p:tag name="KSO_WM_TAG_VERSION" val="1.0"/>
  <p:tag name="KSO_WM_BEAUTIFY_FLAG" val="#wm#"/>
  <p:tag name="KSO_WM_TEMPLATE_CATEGORY" val="custom"/>
  <p:tag name="KSO_WM_TEMPLATE_INDEX" val="20230981"/>
  <p:tag name="KSO_WM_SLIDE_TYPE" val="sectionTitle"/>
  <p:tag name="KSO_WM_SLIDE_SUBTYPE" val="pureTxt"/>
  <p:tag name="KSO_WM_SLIDE_LAYOUT" val="a_e"/>
  <p:tag name="KSO_WM_SLIDE_LAYOUT_CNT" val="1_1"/>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485_4*l_h_i*1_1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添加标题"/>
  <p:tag name="KSO_WM_UNIT_FILL_FORE_SCHEMECOLOR_INDEX" val="5"/>
  <p:tag name="KSO_WM_DIAGRAM_MAX_ITEMCNT" val="6"/>
  <p:tag name="KSO_WM_DIAGRAM_MIN_ITEMCNT" val="1"/>
  <p:tag name="KSO_WM_DIAGRAM_VIRTUALLY_FRAME" val="{&quot;height&quot;:254.35000610351562,&quot;width&quot;:913.6500244140625}"/>
  <p:tag name="KSO_WM_DIAGRAM_COLOR_MATCH_VALUE" val="{&quot;shape&quot;:{&quot;fill&quot;:{&quot;solid&quot;:{&quot;brightness&quot;:0,&quot;colorType&quot;:1,&quot;foreColorIndex&quot;:5,&quot;transparency&quot;:0},&quot;type&quot;:1},&quot;glow&quot;:{&quot;colorType&quot;:0},&quot;line&quot;:{&quot;type&quot;:0},&quot;shadow&quot;:{&quot;brightness&quot;:-0.5,&quot;colorType&quot;:1,&quot;foreColorIndex&quot;:5,&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5"/>
  <p:tag name="KSO_WM_UNIT_TEXT_FILL_FORE_SCHEMECOLOR_INDEX" val="2"/>
  <p:tag name="KSO_WM_UNIT_TEXT_FILL_TYPE" val="1"/>
  <p:tag name="KSO_WM_UNIT_USESOURCEFORMAT_APPLY" val="0"/>
</p:tagLst>
</file>

<file path=ppt/tags/tag32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485_4*l_h_i*1_2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添加标题"/>
  <p:tag name="KSO_WM_UNIT_FILL_FORE_SCHEMECOLOR_INDEX" val="6"/>
  <p:tag name="KSO_WM_DIAGRAM_MAX_ITEMCNT" val="6"/>
  <p:tag name="KSO_WM_DIAGRAM_MIN_ITEMCNT" val="1"/>
  <p:tag name="KSO_WM_DIAGRAM_VIRTUALLY_FRAME" val="{&quot;height&quot;:254.35000610351562,&quot;width&quot;:913.6500244140625}"/>
  <p:tag name="KSO_WM_DIAGRAM_COLOR_MATCH_VALUE" val="{&quot;shape&quot;:{&quot;fill&quot;:{&quot;solid&quot;:{&quot;brightness&quot;:0,&quot;colorType&quot;:1,&quot;foreColorIndex&quot;:6,&quot;transparency&quot;:0},&quot;type&quot;:1},&quot;glow&quot;:{&quot;colorType&quot;:0},&quot;line&quot;:{&quot;type&quot;:0},&quot;shadow&quot;:{&quot;brightness&quot;:-0.5,&quot;colorType&quot;:1,&quot;foreColorIndex&quot;:6,&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6"/>
  <p:tag name="KSO_WM_UNIT_TEXT_FILL_FORE_SCHEMECOLOR_INDEX" val="2"/>
  <p:tag name="KSO_WM_UNIT_TEXT_FILL_TYPE" val="1"/>
  <p:tag name="KSO_WM_UNIT_USESOURCEFORMAT_APPLY" val="0"/>
</p:tagLst>
</file>

<file path=ppt/tags/tag32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485_4*l_h_i*1_4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添加标题"/>
  <p:tag name="KSO_WM_UNIT_FILL_FORE_SCHEMECOLOR_INDEX" val="8"/>
  <p:tag name="KSO_WM_DIAGRAM_MAX_ITEMCNT" val="6"/>
  <p:tag name="KSO_WM_DIAGRAM_MIN_ITEMCNT" val="1"/>
  <p:tag name="KSO_WM_DIAGRAM_VIRTUALLY_FRAME" val="{&quot;height&quot;:254.35000610351562,&quot;width&quot;:913.6500244140625}"/>
  <p:tag name="KSO_WM_DIAGRAM_COLOR_MATCH_VALUE" val="{&quot;shape&quot;:{&quot;fill&quot;:{&quot;solid&quot;:{&quot;brightness&quot;:0,&quot;colorType&quot;:1,&quot;foreColorIndex&quot;:8,&quot;transparency&quot;:0},&quot;type&quot;:1},&quot;glow&quot;:{&quot;colorType&quot;:0},&quot;line&quot;:{&quot;type&quot;:0},&quot;shadow&quot;:{&quot;brightness&quot;:0.4000000059604645,&quot;colorType&quot;:1,&quot;foreColorIndex&quot;:7,&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7"/>
  <p:tag name="KSO_WM_UNIT_TEXT_FILL_FORE_SCHEMECOLOR_INDEX" val="2"/>
  <p:tag name="KSO_WM_UNIT_TEXT_FILL_TYPE" val="1"/>
  <p:tag name="KSO_WM_UNIT_USESOURCEFORMAT_APPLY" val="0"/>
</p:tagLst>
</file>

<file path=ppt/tags/tag3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485_4*l_h_i*1_3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添加标题"/>
  <p:tag name="KSO_WM_UNIT_FILL_FORE_SCHEMECOLOR_INDEX" val="10"/>
  <p:tag name="KSO_WM_DIAGRAM_MAX_ITEMCNT" val="6"/>
  <p:tag name="KSO_WM_DIAGRAM_MIN_ITEMCNT" val="1"/>
  <p:tag name="KSO_WM_DIAGRAM_VIRTUALLY_FRAME" val="{&quot;height&quot;:254.35000610351562,&quot;width&quot;:913.6500244140625}"/>
  <p:tag name="KSO_WM_DIAGRAM_COLOR_MATCH_VALUE" val="{&quot;shape&quot;:{&quot;fill&quot;:{&quot;solid&quot;:{&quot;brightness&quot;:0,&quot;colorType&quot;:1,&quot;foreColorIndex&quot;:10,&quot;transparency&quot;:0},&quot;type&quot;:1},&quot;glow&quot;:{&quot;colorType&quot;:0},&quot;line&quot;:{&quot;type&quot;:0},&quot;shadow&quot;:{&quot;brightness&quot;:-0.5,&quot;colorType&quot;:1,&quot;foreColorIndex&quot;:7,&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7"/>
  <p:tag name="KSO_WM_UNIT_TEXT_FILL_FORE_SCHEMECOLOR_INDEX" val="2"/>
  <p:tag name="KSO_WM_UNIT_TEXT_FILL_TYPE" val="1"/>
  <p:tag name="KSO_WM_UNIT_USESOURCEFORMAT_APPLY" val="0"/>
</p:tagLst>
</file>

<file path=ppt/tags/tag324.xml><?xml version="1.0" encoding="utf-8"?>
<p:tagLst xmlns:p="http://schemas.openxmlformats.org/presentationml/2006/main">
  <p:tag name="KSO_WM_UNIT_SUBTYPE" val="a"/>
  <p:tag name="KSO_WM_UNIT_NOCLEAR" val="0"/>
  <p:tag name="KSO_WM_UNIT_VALUE" val="56"/>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485_4*l_h_f*1_2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单击此处输入你的项正文文字是您思想的提炼，请尽量言简意赅的阐述观点"/>
  <p:tag name="KSO_WM_DIAGRAM_MAX_ITEMCNT" val="6"/>
  <p:tag name="KSO_WM_DIAGRAM_MIN_ITEMCNT" val="1"/>
  <p:tag name="KSO_WM_DIAGRAM_VIRTUALLY_FRAME" val="{&quot;height&quot;:254.35000610351562,&quot;width&quot;:913.65002441406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25.xml><?xml version="1.0" encoding="utf-8"?>
<p:tagLst xmlns:p="http://schemas.openxmlformats.org/presentationml/2006/main">
  <p:tag name="KSO_WM_UNIT_SUBTYPE" val="a"/>
  <p:tag name="KSO_WM_UNIT_NOCLEAR" val="0"/>
  <p:tag name="KSO_WM_UNIT_VALUE" val="56"/>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485_4*l_h_f*1_1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单击此处输入你的项正文文字是您思想的提炼，请尽量言简意赅的阐述观点"/>
  <p:tag name="KSO_WM_DIAGRAM_MAX_ITEMCNT" val="6"/>
  <p:tag name="KSO_WM_DIAGRAM_MIN_ITEMCNT" val="1"/>
  <p:tag name="KSO_WM_DIAGRAM_VIRTUALLY_FRAME" val="{&quot;height&quot;:254.35000610351562,&quot;width&quot;:913.65002441406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26.xml><?xml version="1.0" encoding="utf-8"?>
<p:tagLst xmlns:p="http://schemas.openxmlformats.org/presentationml/2006/main">
  <p:tag name="KSO_WM_UNIT_SUBTYPE" val="a"/>
  <p:tag name="KSO_WM_UNIT_NOCLEAR" val="0"/>
  <p:tag name="KSO_WM_UNIT_VALUE" val="56"/>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485_4*l_h_f*1_3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单击此处输入你的项正文文字是您思想的提炼，请尽量言简意赅的阐述观点"/>
  <p:tag name="KSO_WM_DIAGRAM_MAX_ITEMCNT" val="6"/>
  <p:tag name="KSO_WM_DIAGRAM_MIN_ITEMCNT" val="1"/>
  <p:tag name="KSO_WM_DIAGRAM_VIRTUALLY_FRAME" val="{&quot;height&quot;:254.35000610351562,&quot;width&quot;:913.65002441406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27.xml><?xml version="1.0" encoding="utf-8"?>
<p:tagLst xmlns:p="http://schemas.openxmlformats.org/presentationml/2006/main">
  <p:tag name="KSO_WM_UNIT_SUBTYPE" val="a"/>
  <p:tag name="KSO_WM_UNIT_NOCLEAR" val="0"/>
  <p:tag name="KSO_WM_UNIT_VALUE" val="56"/>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485_4*l_h_f*1_4_1"/>
  <p:tag name="KSO_WM_TEMPLATE_CATEGORY" val="diagram"/>
  <p:tag name="KSO_WM_TEMPLATE_INDEX" val="20231485"/>
  <p:tag name="KSO_WM_UNIT_LAYERLEVEL" val="1_1_1"/>
  <p:tag name="KSO_WM_TAG_VERSION" val="3.0"/>
  <p:tag name="KSO_WM_BEAUTIFY_FLAG" val="#wm#"/>
  <p:tag name="KSO_WM_DIAGRAM_VERSION" val="3"/>
  <p:tag name="KSO_WM_DIAGRAM_COLOR_TRICK" val="4"/>
  <p:tag name="KSO_WM_DIAGRAM_COLOR_TEXT_CAN_REMOVE" val="n"/>
  <p:tag name="KSO_WM_UNIT_PRESET_TEXT" val="单击此处输入你的项正文文字是您思想的提炼，请尽量言简意赅的阐述观点"/>
  <p:tag name="KSO_WM_DIAGRAM_MAX_ITEMCNT" val="6"/>
  <p:tag name="KSO_WM_DIAGRAM_MIN_ITEMCNT" val="1"/>
  <p:tag name="KSO_WM_DIAGRAM_VIRTUALLY_FRAME" val="{&quot;height&quot;:254.35000610351562,&quot;width&quot;:913.65002441406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28.xml><?xml version="1.0" encoding="utf-8"?>
<p:tagLst xmlns:p="http://schemas.openxmlformats.org/presentationml/2006/main">
  <p:tag name="KSO_WM_TEMPLATE_CATEGORY" val="custom"/>
  <p:tag name="KSO_WM_TEMPLATE_INDEX" val="20230981"/>
</p:tagLst>
</file>

<file path=ppt/tags/tag3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1_1"/>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1_1"/>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f*1_1_1"/>
  <p:tag name="KSO_WM_TEMPLATE_CATEGORY" val="diagram"/>
  <p:tag name="KSO_WM_TEMPLATE_INDEX" val="20231354"/>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1_1"/>
  <p:tag name="KSO_WM_DIAGRAM_VERSION" val="3"/>
  <p:tag name="KSO_WM_DIAGRAM_COLOR_TEXT_CAN_REMOVE" val="n"/>
  <p:tag name="KSO_WM_UNIT_PRESET_TEXT" val="单击输入你的正文，文字是您思想的提炼，为了最终演示发布的良好效果。"/>
  <p:tag name="KSO_WM_DIAGRAM_MAX_ITEMCNT" val="6"/>
  <p:tag name="KSO_WM_DIAGRAM_MIN_ITEMCNT" val="2"/>
  <p:tag name="KSO_WM_DIAGRAM_VIRTUALLY_FRAME" val="{&quot;height&quot;:387.5941467285156,&quot;width&quot;:861.4825439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1_2"/>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1_2"/>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2_1"/>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2_1"/>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f*1_2_1"/>
  <p:tag name="KSO_WM_TEMPLATE_CATEGORY" val="diagram"/>
  <p:tag name="KSO_WM_TEMPLATE_INDEX" val="20231354"/>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2_1"/>
  <p:tag name="KSO_WM_DIAGRAM_VERSION" val="3"/>
  <p:tag name="KSO_WM_DIAGRAM_COLOR_TEXT_CAN_REMOVE" val="n"/>
  <p:tag name="KSO_WM_UNIT_PRESET_TEXT" val="单击输入你的正文，文字是您思想的提炼，为了最终演示发布的良好效果。"/>
  <p:tag name="KSO_WM_DIAGRAM_MAX_ITEMCNT" val="6"/>
  <p:tag name="KSO_WM_DIAGRAM_MIN_ITEMCNT" val="2"/>
  <p:tag name="KSO_WM_DIAGRAM_VIRTUALLY_FRAME" val="{&quot;height&quot;:387.5941467285156,&quot;width&quot;:861.4825439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2_2"/>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2_2"/>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3_1"/>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3_1"/>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7,&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f*1_3_1"/>
  <p:tag name="KSO_WM_TEMPLATE_CATEGORY" val="diagram"/>
  <p:tag name="KSO_WM_TEMPLATE_INDEX" val="20231354"/>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3_1"/>
  <p:tag name="KSO_WM_DIAGRAM_VERSION" val="3"/>
  <p:tag name="KSO_WM_DIAGRAM_COLOR_TEXT_CAN_REMOVE" val="n"/>
  <p:tag name="KSO_WM_UNIT_PRESET_TEXT" val="单击输入你的正文，文字是您思想的提炼，为了最终演示发布的良好效果。"/>
  <p:tag name="KSO_WM_DIAGRAM_MAX_ITEMCNT" val="6"/>
  <p:tag name="KSO_WM_DIAGRAM_MIN_ITEMCNT" val="2"/>
  <p:tag name="KSO_WM_DIAGRAM_VIRTUALLY_FRAME" val="{&quot;height&quot;:387.5941467285156,&quot;width&quot;:861.4825439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3_2"/>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3_2"/>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7,&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4_1"/>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4_1"/>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f*1_4_1"/>
  <p:tag name="KSO_WM_TEMPLATE_CATEGORY" val="diagram"/>
  <p:tag name="KSO_WM_TEMPLATE_INDEX" val="20231354"/>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4_1"/>
  <p:tag name="KSO_WM_DIAGRAM_VERSION" val="3"/>
  <p:tag name="KSO_WM_DIAGRAM_COLOR_TEXT_CAN_REMOVE" val="n"/>
  <p:tag name="KSO_WM_UNIT_PRESET_TEXT" val="单击输入你的正文，文字是您思想的提炼，为了最终演示发布的良好效果。"/>
  <p:tag name="KSO_WM_DIAGRAM_MAX_ITEMCNT" val="6"/>
  <p:tag name="KSO_WM_DIAGRAM_MIN_ITEMCNT" val="2"/>
  <p:tag name="KSO_WM_DIAGRAM_VIRTUALLY_FRAME" val="{&quot;height&quot;:387.5941467285156,&quot;width&quot;:861.4825439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4_2"/>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4_2"/>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4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320_3*l_h_i*1_1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5,&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4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320_3*l_h_i*1_1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5,&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43.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320_3*l_h_f*1_1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4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320_3*l_h_i*1_2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6,&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4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320_3*l_h_i*1_2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6,&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46.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320_3*l_h_f*1_2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4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320_3*l_h_i*1_3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7,&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4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320_3*l_h_i*1_3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7,&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49.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320_3*l_h_f*1_3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320_3*l_h_i*1_4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8,&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5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320_3*l_h_i*1_4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8,&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52.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320_3*l_h_f*1_4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5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301_3*l_h_i*1_3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35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31301_3*l_h_i*1_3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7,&quot;transparency&quot;:0},&quot;type&quot;:1},&quot;glow&quot;:{&quot;colorType&quot;:0},&quot;line&quot;:{&quot;type&quot;:0},&quot;shadow&quot;:{&quot;brightness&quot;:0,&quot;colorType&quot;:1,&quot;foreColorIndex&quot;:7,&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7"/>
  <p:tag name="KSO_WM_UNIT_TEXT_FILL_FORE_SCHEMECOLOR_INDEX" val="2"/>
  <p:tag name="KSO_WM_UNIT_TEXT_FILL_TYPE" val="1"/>
  <p:tag name="KSO_WM_UNIT_USESOURCEFORMAT_APPLY" val="0"/>
</p:tagLst>
</file>

<file path=ppt/tags/tag35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301_3*l_h_i*1_3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7,&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56.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301_3*l_h_f*1_3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35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301_3*l_h_i*1_1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35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1301_3*l_h_i*1_1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5,&quot;transparency&quot;:0},&quot;type&quot;:1},&quot;glow&quot;:{&quot;colorType&quot;:0},&quot;line&quot;:{&quot;type&quot;:0},&quot;shadow&quot;:{&quot;brightness&quot;:0,&quot;colorType&quot;:1,&quot;foreColorIndex&quot;:5,&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5"/>
  <p:tag name="KSO_WM_UNIT_TEXT_FILL_FORE_SCHEMECOLOR_INDEX" val="2"/>
  <p:tag name="KSO_WM_UNIT_TEXT_FILL_TYPE" val="1"/>
  <p:tag name="KSO_WM_UNIT_USESOURCEFORMAT_APPLY" val="0"/>
</p:tagLst>
</file>

<file path=ppt/tags/tag35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301_3*l_h_i*1_1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0.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301_3*l_h_f*1_1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36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301_3*l_h_i*1_2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36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1301_3*l_h_i*1_2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6,&quot;transparency&quot;:0},&quot;type&quot;:1},&quot;glow&quot;:{&quot;colorType&quot;:0},&quot;line&quot;:{&quot;type&quot;:0},&quot;shadow&quot;:{&quot;brightness&quot;:0,&quot;colorType&quot;:1,&quot;foreColorIndex&quot;:6,&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6"/>
  <p:tag name="KSO_WM_UNIT_TEXT_FILL_FORE_SCHEMECOLOR_INDEX" val="2"/>
  <p:tag name="KSO_WM_UNIT_TEXT_FILL_TYPE" val="1"/>
  <p:tag name="KSO_WM_UNIT_USESOURCEFORMAT_APPLY" val="0"/>
</p:tagLst>
</file>

<file path=ppt/tags/tag36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301_3*l_h_i*1_2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64.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301_3*l_h_f*1_2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36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301_3*l_h_i*1_4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36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31301_3*l_h_i*1_4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8,&quot;transparency&quot;:0},&quot;type&quot;:1},&quot;glow&quot;:{&quot;colorType&quot;:0},&quot;line&quot;:{&quot;type&quot;:0},&quot;shadow&quot;:{&quot;brightness&quot;:0,&quot;colorType&quot;:1,&quot;foreColorIndex&quot;:8,&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8"/>
  <p:tag name="KSO_WM_UNIT_TEXT_FILL_FORE_SCHEMECOLOR_INDEX" val="2"/>
  <p:tag name="KSO_WM_UNIT_TEXT_FILL_TYPE" val="1"/>
  <p:tag name="KSO_WM_UNIT_USESOURCEFORMAT_APPLY" val="0"/>
</p:tagLst>
</file>

<file path=ppt/tags/tag36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301_3*l_h_i*1_4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68.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301_3*l_h_f*1_4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3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7*a*1"/>
  <p:tag name="KSO_WM_TEMPLATE_CATEGORY" val="custom"/>
  <p:tag name="KSO_WM_TEMPLATE_INDEX" val="20230981"/>
  <p:tag name="KSO_WM_UNIT_LAYERLEVEL" val="1"/>
  <p:tag name="KSO_WM_TAG_VERSION" val="1.0"/>
  <p:tag name="KSO_WM_BEAUTIFY_FLAG" val="#wm#"/>
  <p:tag name="KSO_WM_UNIT_ISCONTENTSTITLE" val="0"/>
  <p:tag name="KSO_WM_UNIT_ISNUMDGMTITLE" val="0"/>
  <p:tag name="KSO_WM_UNIT_NOCLEAR" val="0"/>
  <p:tag name="KSO_WM_UNIT_VALUE" val="14"/>
  <p:tag name="KSO_WM_UNIT_TYPE" val="a"/>
  <p:tag name="KSO_WM_UNIT_INDEX" val="1"/>
  <p:tag name="KSO_WM_UNIT_PRESET_TEXT" val="添加章节标题"/>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70.xml><?xml version="1.0" encoding="utf-8"?>
<p:tagLst xmlns:p="http://schemas.openxmlformats.org/presentationml/2006/main">
  <p:tag name="KSO_WM_UNIT_HIGHLIGHT" val="0"/>
  <p:tag name="KSO_WM_UNIT_COMPATIBLE" val="1"/>
  <p:tag name="KSO_WM_UNIT_DIAGRAM_ISNUMVISUAL" val="0"/>
  <p:tag name="KSO_WM_UNIT_DIAGRAM_ISREFERUNIT" val="0"/>
  <p:tag name="KSO_WM_UNIT_ID" val="custom20230981_7*e*1"/>
  <p:tag name="KSO_WM_TEMPLATE_CATEGORY" val="custom"/>
  <p:tag name="KSO_WM_TEMPLATE_INDEX" val="20230981"/>
  <p:tag name="KSO_WM_UNIT_LAYERLEVEL" val="1"/>
  <p:tag name="KSO_WM_TAG_VERSION" val="1.0"/>
  <p:tag name="KSO_WM_BEAUTIFY_FLAG" val="#wm#"/>
  <p:tag name="KSO_WM_UNIT_NOCLEAR" val="0"/>
  <p:tag name="KSO_WM_UNIT_VALUE" val="13"/>
  <p:tag name="KSO_WM_UNIT_TYPE" val="e"/>
  <p:tag name="KSO_WM_UNIT_INDEX" val="1"/>
  <p:tag name="KSO_WM_UNIT_PRESET_TEXT" val="05"/>
</p:tagLst>
</file>

<file path=ppt/tags/tag371.xml><?xml version="1.0" encoding="utf-8"?>
<p:tagLst xmlns:p="http://schemas.openxmlformats.org/presentationml/2006/main">
  <p:tag name="KSO_WM_SLIDE_ID" val="custom20230981_7"/>
  <p:tag name="KSO_WM_TEMPLATE_SUBCATEGORY" val="29"/>
  <p:tag name="KSO_WM_TEMPLATE_MASTER_TYPE" val="0"/>
  <p:tag name="KSO_WM_TEMPLATE_COLOR_TYPE" val="0"/>
  <p:tag name="KSO_WM_SLIDE_ITEM_CNT" val="0"/>
  <p:tag name="KSO_WM_SLIDE_INDEX" val="7"/>
  <p:tag name="KSO_WM_TAG_VERSION" val="1.0"/>
  <p:tag name="KSO_WM_BEAUTIFY_FLAG" val="#wm#"/>
  <p:tag name="KSO_WM_TEMPLATE_CATEGORY" val="custom"/>
  <p:tag name="KSO_WM_TEMPLATE_INDEX" val="20230981"/>
  <p:tag name="KSO_WM_SLIDE_TYPE" val="sectionTitle"/>
  <p:tag name="KSO_WM_SLIDE_SUBTYPE" val="pureTxt"/>
  <p:tag name="KSO_WM_SLIDE_LAYOUT" val="a_e"/>
  <p:tag name="KSO_WM_SLIDE_LAYOUT_CNT" val="1_1"/>
</p:tagLst>
</file>

<file path=ppt/tags/tag37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320_3*l_h_i*1_1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5,&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7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320_3*l_h_i*1_1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5,&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74.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320_3*l_h_f*1_1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7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320_3*l_h_i*1_2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6,&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7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320_3*l_h_i*1_2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6,&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77.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320_3*l_h_f*1_2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7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320_3*l_h_i*1_3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7,&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7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320_3*l_h_i*1_3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7,&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0.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320_3*l_h_f*1_3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8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320_3*l_h_i*1_4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800000011920929,&quot;colorType&quot;:1,&quot;foreColorIndex&quot;:8,&quot;transparency&quot;:0.800000011920929},&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8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320_3*l_h_i*1_4_2"/>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4.79998779296875,&quot;width&quot;:855.0528564453125}"/>
  <p:tag name="KSO_WM_DIAGRAM_COLOR_MATCH_VALUE" val="{&quot;shape&quot;:{&quot;fill&quot;:{&quot;solid&quot;:{&quot;brightness&quot;:0,&quot;colorType&quot;:1,&quot;foreColorIndex&quot;:8,&quot;transparency&quot;:0.4000000059604645},&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83.xml><?xml version="1.0" encoding="utf-8"?>
<p:tagLst xmlns:p="http://schemas.openxmlformats.org/presentationml/2006/main">
  <p:tag name="KSO_WM_UNIT_SUBTYPE" val="a"/>
  <p:tag name="KSO_WM_UNIT_NOCLEAR" val="0"/>
  <p:tag name="KSO_WM_UNIT_VALUE" val="33"/>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320_3*l_h_f*1_4_1"/>
  <p:tag name="KSO_WM_TEMPLATE_CATEGORY" val="diagram"/>
  <p:tag name="KSO_WM_TEMPLATE_INDEX" val="20231320"/>
  <p:tag name="KSO_WM_UNIT_LAYERLEVEL" val="1_1_1"/>
  <p:tag name="KSO_WM_TAG_VERSION" val="3.0"/>
  <p:tag name="KSO_WM_BEAUTIFY_FLAG" val="#wm#"/>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4.79998779296875,&quot;width&quot;:855.0528564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84.xml><?xml version="1.0" encoding="utf-8"?>
<p:tagLst xmlns:p="http://schemas.openxmlformats.org/presentationml/2006/main">
  <p:tag name="KSO_WM_TEMPLATE_CATEGORY" val="custom"/>
  <p:tag name="KSO_WM_TEMPLATE_INDEX" val="20230981"/>
</p:tagLst>
</file>

<file path=ppt/tags/tag3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i*1_1_1"/>
  <p:tag name="KSO_WM_TEMPLATE_CATEGORY" val="diagram"/>
  <p:tag name="KSO_WM_TEMPLATE_INDEX" val="20231310"/>
  <p:tag name="KSO_WM_UNIT_LAYERLEVEL" val="1_1_1"/>
  <p:tag name="KSO_WM_TAG_VERSION" val="3.0"/>
  <p:tag name="KSO_WM_BEAUTIFY_FLAG" val="#wm#"/>
  <p:tag name="KSO_WM_DIAGRAM_GROUP_CODE" val="l1-1"/>
  <p:tag name="KSO_WM_UNIT_TYPE" val="l_h_i"/>
  <p:tag name="KSO_WM_UNIT_INDEX" val="1_1_1"/>
  <p:tag name="KSO_WM_DIAGRAM_VERSION" val="3"/>
  <p:tag name="KSO_WM_DIAGRAM_COLOR_TEXT_CAN_REMOVE" val="n"/>
  <p:tag name="KSO_WM_DIAGRAM_MAX_ITEMCNT" val="6"/>
  <p:tag name="KSO_WM_DIAGRAM_MIN_ITEMCNT" val="2"/>
  <p:tag name="KSO_WM_DIAGRAM_VIRTUALLY_FRAME" val="{&quot;height&quot;:373.45452880859375,&quot;width&quot;:860.2495727539062}"/>
  <p:tag name="KSO_WM_DIAGRAM_COLOR_MATCH_VALUE" val="{&quot;shape&quot;:{&quot;fill&quot;:{&quot;solid&quot;:{&quot;brightness&quot;:0,&quot;colorType&quot;:1,&quot;foreColorIndex&quot;:14,&quot;transparency&quot;:0},&quot;type&quot;:1},&quot;glow&quot;:{&quot;colorType&quot;:0},&quot;line&quot;:{&quot;type&quot;:0},&quot;shadow&quot;:{&quot;brightness&quot;:0,&quot;colorType&quot;:1,&quot;foreColorIndex&quot;:5,&quot;transparency&quot;:0.699999988079071},&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4"/>
  <p:tag name="KSO_WM_UNIT_FILL_TYPE" val="1"/>
  <p:tag name="KSO_WM_UNIT_SHADOW_SCHEMECOLOR_INDEX" val="5"/>
  <p:tag name="KSO_WM_UNIT_TEXT_FILL_FORE_SCHEMECOLOR_INDEX" val="13"/>
  <p:tag name="KSO_WM_UNIT_TEXT_FILL_TYPE" val="1"/>
  <p:tag name="KSO_WM_UNIT_USESOURCEFORMAT_APPLY" val="0"/>
</p:tagLst>
</file>

<file path=ppt/tags/tag3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i*1_1_2"/>
  <p:tag name="KSO_WM_TEMPLATE_CATEGORY" val="diagram"/>
  <p:tag name="KSO_WM_TEMPLATE_INDEX" val="20231310"/>
  <p:tag name="KSO_WM_UNIT_LAYERLEVEL" val="1_1_1"/>
  <p:tag name="KSO_WM_TAG_VERSION" val="3.0"/>
  <p:tag name="KSO_WM_BEAUTIFY_FLAG" val="#wm#"/>
  <p:tag name="KSO_WM_DIAGRAM_GROUP_CODE" val="l1-1"/>
  <p:tag name="KSO_WM_UNIT_TYPE" val="l_h_i"/>
  <p:tag name="KSO_WM_UNIT_INDEX" val="1_1_2"/>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3.45452880859375,&quot;width&quot;:860.2495727539062}"/>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2,&quot;rgb&quot;:&quot;#4575f0&quot;,&quot;transparency&quot;:0.550000011920929},&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i*1_2_1"/>
  <p:tag name="KSO_WM_TEMPLATE_CATEGORY" val="diagram"/>
  <p:tag name="KSO_WM_TEMPLATE_INDEX" val="20231310"/>
  <p:tag name="KSO_WM_UNIT_LAYERLEVEL" val="1_1_1"/>
  <p:tag name="KSO_WM_TAG_VERSION" val="3.0"/>
  <p:tag name="KSO_WM_BEAUTIFY_FLAG" val="#wm#"/>
  <p:tag name="KSO_WM_DIAGRAM_GROUP_CODE" val="l1-1"/>
  <p:tag name="KSO_WM_UNIT_TYPE" val="l_h_i"/>
  <p:tag name="KSO_WM_UNIT_INDEX" val="1_2_1"/>
  <p:tag name="KSO_WM_DIAGRAM_VERSION" val="3"/>
  <p:tag name="KSO_WM_DIAGRAM_COLOR_TEXT_CAN_REMOVE" val="n"/>
  <p:tag name="KSO_WM_DIAGRAM_MAX_ITEMCNT" val="6"/>
  <p:tag name="KSO_WM_DIAGRAM_MIN_ITEMCNT" val="2"/>
  <p:tag name="KSO_WM_DIAGRAM_VIRTUALLY_FRAME" val="{&quot;height&quot;:373.45452880859375,&quot;width&quot;:860.2495727539062}"/>
  <p:tag name="KSO_WM_DIAGRAM_COLOR_MATCH_VALUE" val="{&quot;shape&quot;:{&quot;fill&quot;:{&quot;solid&quot;:{&quot;brightness&quot;:0,&quot;colorType&quot;:1,&quot;foreColorIndex&quot;:14,&quot;transparency&quot;:0},&quot;type&quot;:1},&quot;glow&quot;:{&quot;colorType&quot;:0},&quot;line&quot;:{&quot;type&quot;:0},&quot;shadow&quot;:{&quot;brightness&quot;:0,&quot;colorType&quot;:1,&quot;foreColorIndex&quot;:5,&quot;transparency&quot;:0.699999988079071},&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4"/>
  <p:tag name="KSO_WM_UNIT_FILL_TYPE" val="1"/>
  <p:tag name="KSO_WM_UNIT_SHADOW_SCHEMECOLOR_INDEX" val="5"/>
  <p:tag name="KSO_WM_UNIT_TEXT_FILL_FORE_SCHEMECOLOR_INDEX" val="13"/>
  <p:tag name="KSO_WM_UNIT_TEXT_FILL_TYPE" val="1"/>
  <p:tag name="KSO_WM_UNIT_USESOURCEFORMAT_APPLY" val="0"/>
</p:tagLst>
</file>

<file path=ppt/tags/tag3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i*1_2_2"/>
  <p:tag name="KSO_WM_TEMPLATE_CATEGORY" val="diagram"/>
  <p:tag name="KSO_WM_TEMPLATE_INDEX" val="20231310"/>
  <p:tag name="KSO_WM_UNIT_LAYERLEVEL" val="1_1_1"/>
  <p:tag name="KSO_WM_TAG_VERSION" val="3.0"/>
  <p:tag name="KSO_WM_BEAUTIFY_FLAG" val="#wm#"/>
  <p:tag name="KSO_WM_DIAGRAM_GROUP_CODE" val="l1-1"/>
  <p:tag name="KSO_WM_UNIT_TYPE" val="l_h_i"/>
  <p:tag name="KSO_WM_UNIT_INDEX" val="1_2_2"/>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3.45452880859375,&quot;width&quot;:860.2495727539062}"/>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2,&quot;rgb&quot;:&quot;#4575f0&quot;,&quot;transparency&quot;:0.550000011920929},&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i*1_3_1"/>
  <p:tag name="KSO_WM_TEMPLATE_CATEGORY" val="diagram"/>
  <p:tag name="KSO_WM_TEMPLATE_INDEX" val="20231310"/>
  <p:tag name="KSO_WM_UNIT_LAYERLEVEL" val="1_1_1"/>
  <p:tag name="KSO_WM_TAG_VERSION" val="3.0"/>
  <p:tag name="KSO_WM_BEAUTIFY_FLAG" val="#wm#"/>
  <p:tag name="KSO_WM_DIAGRAM_GROUP_CODE" val="l1-1"/>
  <p:tag name="KSO_WM_UNIT_TYPE" val="l_h_i"/>
  <p:tag name="KSO_WM_UNIT_INDEX" val="1_3_1"/>
  <p:tag name="KSO_WM_DIAGRAM_VERSION" val="3"/>
  <p:tag name="KSO_WM_DIAGRAM_COLOR_TEXT_CAN_REMOVE" val="n"/>
  <p:tag name="KSO_WM_DIAGRAM_MAX_ITEMCNT" val="6"/>
  <p:tag name="KSO_WM_DIAGRAM_MIN_ITEMCNT" val="2"/>
  <p:tag name="KSO_WM_DIAGRAM_VIRTUALLY_FRAME" val="{&quot;height&quot;:373.45452880859375,&quot;width&quot;:860.2495727539062}"/>
  <p:tag name="KSO_WM_DIAGRAM_COLOR_MATCH_VALUE" val="{&quot;shape&quot;:{&quot;fill&quot;:{&quot;solid&quot;:{&quot;brightness&quot;:0,&quot;colorType&quot;:1,&quot;foreColorIndex&quot;:14,&quot;transparency&quot;:0},&quot;type&quot;:1},&quot;glow&quot;:{&quot;colorType&quot;:0},&quot;line&quot;:{&quot;type&quot;:0},&quot;shadow&quot;:{&quot;brightness&quot;:0,&quot;colorType&quot;:1,&quot;foreColorIndex&quot;:5,&quot;transparency&quot;:0.699999988079071},&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4"/>
  <p:tag name="KSO_WM_UNIT_FILL_TYPE" val="1"/>
  <p:tag name="KSO_WM_UNIT_SHADOW_SCHEMECOLOR_INDEX" val="5"/>
  <p:tag name="KSO_WM_UNIT_TEXT_FILL_FORE_SCHEMECOLOR_INDEX" val="13"/>
  <p:tag name="KSO_WM_UNIT_TEXT_FILL_TYPE" val="1"/>
  <p:tag name="KSO_WM_UNIT_USESOURCEFORMAT_APPLY" val="0"/>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i*1_3_2"/>
  <p:tag name="KSO_WM_TEMPLATE_CATEGORY" val="diagram"/>
  <p:tag name="KSO_WM_TEMPLATE_INDEX" val="20231310"/>
  <p:tag name="KSO_WM_UNIT_LAYERLEVEL" val="1_1_1"/>
  <p:tag name="KSO_WM_TAG_VERSION" val="3.0"/>
  <p:tag name="KSO_WM_BEAUTIFY_FLAG" val="#wm#"/>
  <p:tag name="KSO_WM_DIAGRAM_GROUP_CODE" val="l1-1"/>
  <p:tag name="KSO_WM_UNIT_TYPE" val="l_h_i"/>
  <p:tag name="KSO_WM_UNIT_INDEX" val="1_3_2"/>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3.45452880859375,&quot;width&quot;:860.2495727539062}"/>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2,&quot;rgb&quot;:&quot;#4575f0&quot;,&quot;transparency&quot;:0.550000011920929},&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i*1_4_1"/>
  <p:tag name="KSO_WM_TEMPLATE_CATEGORY" val="diagram"/>
  <p:tag name="KSO_WM_TEMPLATE_INDEX" val="20231310"/>
  <p:tag name="KSO_WM_UNIT_LAYERLEVEL" val="1_1_1"/>
  <p:tag name="KSO_WM_TAG_VERSION" val="3.0"/>
  <p:tag name="KSO_WM_BEAUTIFY_FLAG" val="#wm#"/>
  <p:tag name="KSO_WM_DIAGRAM_GROUP_CODE" val="l1-1"/>
  <p:tag name="KSO_WM_UNIT_TYPE" val="l_h_i"/>
  <p:tag name="KSO_WM_UNIT_INDEX" val="1_4_1"/>
  <p:tag name="KSO_WM_DIAGRAM_VERSION" val="3"/>
  <p:tag name="KSO_WM_DIAGRAM_COLOR_TEXT_CAN_REMOVE" val="n"/>
  <p:tag name="KSO_WM_DIAGRAM_MAX_ITEMCNT" val="6"/>
  <p:tag name="KSO_WM_DIAGRAM_MIN_ITEMCNT" val="2"/>
  <p:tag name="KSO_WM_DIAGRAM_VIRTUALLY_FRAME" val="{&quot;height&quot;:373.45452880859375,&quot;width&quot;:860.2495727539062}"/>
  <p:tag name="KSO_WM_DIAGRAM_COLOR_MATCH_VALUE" val="{&quot;shape&quot;:{&quot;fill&quot;:{&quot;solid&quot;:{&quot;brightness&quot;:0,&quot;colorType&quot;:1,&quot;foreColorIndex&quot;:14,&quot;transparency&quot;:0},&quot;type&quot;:1},&quot;glow&quot;:{&quot;colorType&quot;:0},&quot;line&quot;:{&quot;type&quot;:0},&quot;shadow&quot;:{&quot;brightness&quot;:0,&quot;colorType&quot;:1,&quot;foreColorIndex&quot;:5,&quot;transparency&quot;:0.699999988079071},&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4"/>
  <p:tag name="KSO_WM_UNIT_FILL_TYPE" val="1"/>
  <p:tag name="KSO_WM_UNIT_SHADOW_SCHEMECOLOR_INDEX" val="5"/>
  <p:tag name="KSO_WM_UNIT_TEXT_FILL_FORE_SCHEMECOLOR_INDEX" val="13"/>
  <p:tag name="KSO_WM_UNIT_TEXT_FILL_TYPE" val="1"/>
  <p:tag name="KSO_WM_UNIT_USESOURCEFORMAT_APPLY" val="0"/>
</p:tagLst>
</file>

<file path=ppt/tags/tag3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i*1_4_2"/>
  <p:tag name="KSO_WM_TEMPLATE_CATEGORY" val="diagram"/>
  <p:tag name="KSO_WM_TEMPLATE_INDEX" val="20231310"/>
  <p:tag name="KSO_WM_UNIT_LAYERLEVEL" val="1_1_1"/>
  <p:tag name="KSO_WM_TAG_VERSION" val="3.0"/>
  <p:tag name="KSO_WM_BEAUTIFY_FLAG" val="#wm#"/>
  <p:tag name="KSO_WM_DIAGRAM_GROUP_CODE" val="l1-1"/>
  <p:tag name="KSO_WM_UNIT_TYPE" val="l_h_i"/>
  <p:tag name="KSO_WM_UNIT_INDEX" val="1_4_2"/>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3.45452880859375,&quot;width&quot;:860.2495727539062}"/>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2,&quot;rgb&quot;:&quot;#4575f0&quot;,&quot;transparency&quot;:0.550000011920929},&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f*1_3_1"/>
  <p:tag name="KSO_WM_TEMPLATE_CATEGORY" val="diagram"/>
  <p:tag name="KSO_WM_TEMPLATE_INDEX" val="20231310"/>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3_1"/>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3.45452880859375,&quot;width&quot;:860.249572753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f*1_4_1"/>
  <p:tag name="KSO_WM_TEMPLATE_CATEGORY" val="diagram"/>
  <p:tag name="KSO_WM_TEMPLATE_INDEX" val="20231310"/>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4_1"/>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3.45452880859375,&quot;width&quot;:860.249572753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f*1_1_1"/>
  <p:tag name="KSO_WM_TEMPLATE_CATEGORY" val="diagram"/>
  <p:tag name="KSO_WM_TEMPLATE_INDEX" val="20231310"/>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1_1"/>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3.45452880859375,&quot;width&quot;:860.249572753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10_3*l_h_f*1_2_1"/>
  <p:tag name="KSO_WM_TEMPLATE_CATEGORY" val="diagram"/>
  <p:tag name="KSO_WM_TEMPLATE_INDEX" val="20231310"/>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2_1"/>
  <p:tag name="KSO_WM_DIAGRAM_VERSION" val="3"/>
  <p:tag name="KSO_WM_DIAGRAM_COLOR_TEXT_CAN_REMOVE" val="n"/>
  <p:tag name="KSO_WM_UNIT_PRESET_TEXT" val="单击此处输入你的正文，文字是您思想的提炼。"/>
  <p:tag name="KSO_WM_DIAGRAM_MAX_ITEMCNT" val="6"/>
  <p:tag name="KSO_WM_DIAGRAM_MIN_ITEMCNT" val="2"/>
  <p:tag name="KSO_WM_DIAGRAM_VIRTUALLY_FRAME" val="{&quot;height&quot;:373.45452880859375,&quot;width&quot;:860.249572753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1_1"/>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1_1"/>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3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f*1_1_1"/>
  <p:tag name="KSO_WM_TEMPLATE_CATEGORY" val="diagram"/>
  <p:tag name="KSO_WM_TEMPLATE_INDEX" val="20231354"/>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1_1"/>
  <p:tag name="KSO_WM_DIAGRAM_VERSION" val="3"/>
  <p:tag name="KSO_WM_DIAGRAM_COLOR_TEXT_CAN_REMOVE" val="n"/>
  <p:tag name="KSO_WM_UNIT_PRESET_TEXT" val="单击输入你的正文，文字是您思想的提炼，为了最终演示发布的良好效果。"/>
  <p:tag name="KSO_WM_DIAGRAM_MAX_ITEMCNT" val="6"/>
  <p:tag name="KSO_WM_DIAGRAM_MIN_ITEMCNT" val="2"/>
  <p:tag name="KSO_WM_DIAGRAM_VIRTUALLY_FRAME" val="{&quot;height&quot;:387.5941467285156,&quot;width&quot;:861.4825439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3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1_2"/>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1_2"/>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2_1"/>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2_1"/>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f*1_2_1"/>
  <p:tag name="KSO_WM_TEMPLATE_CATEGORY" val="diagram"/>
  <p:tag name="KSO_WM_TEMPLATE_INDEX" val="20231354"/>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2_1"/>
  <p:tag name="KSO_WM_DIAGRAM_VERSION" val="3"/>
  <p:tag name="KSO_WM_DIAGRAM_COLOR_TEXT_CAN_REMOVE" val="n"/>
  <p:tag name="KSO_WM_UNIT_PRESET_TEXT" val="单击输入你的正文，文字是您思想的提炼，为了最终演示发布的良好效果。"/>
  <p:tag name="KSO_WM_DIAGRAM_MAX_ITEMCNT" val="6"/>
  <p:tag name="KSO_WM_DIAGRAM_MIN_ITEMCNT" val="2"/>
  <p:tag name="KSO_WM_DIAGRAM_VIRTUALLY_FRAME" val="{&quot;height&quot;:387.5941467285156,&quot;width&quot;:861.4825439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4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2_2"/>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2_2"/>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3_1"/>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3_1"/>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7,&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f*1_3_1"/>
  <p:tag name="KSO_WM_TEMPLATE_CATEGORY" val="diagram"/>
  <p:tag name="KSO_WM_TEMPLATE_INDEX" val="20231354"/>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3_1"/>
  <p:tag name="KSO_WM_DIAGRAM_VERSION" val="3"/>
  <p:tag name="KSO_WM_DIAGRAM_COLOR_TEXT_CAN_REMOVE" val="n"/>
  <p:tag name="KSO_WM_UNIT_PRESET_TEXT" val="单击输入你的正文，文字是您思想的提炼，为了最终演示发布的良好效果。"/>
  <p:tag name="KSO_WM_DIAGRAM_MAX_ITEMCNT" val="6"/>
  <p:tag name="KSO_WM_DIAGRAM_MIN_ITEMCNT" val="2"/>
  <p:tag name="KSO_WM_DIAGRAM_VIRTUALLY_FRAME" val="{&quot;height&quot;:387.5941467285156,&quot;width&quot;:861.4825439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4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3_2"/>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3_2"/>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7,&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4_1"/>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4_1"/>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f*1_4_1"/>
  <p:tag name="KSO_WM_TEMPLATE_CATEGORY" val="diagram"/>
  <p:tag name="KSO_WM_TEMPLATE_INDEX" val="20231354"/>
  <p:tag name="KSO_WM_UNIT_LAYERLEVEL" val="1_1_1"/>
  <p:tag name="KSO_WM_TAG_VERSION" val="3.0"/>
  <p:tag name="KSO_WM_BEAUTIFY_FLAG" val="#wm#"/>
  <p:tag name="KSO_WM_UNIT_SUBTYPE" val="a"/>
  <p:tag name="KSO_WM_UNIT_NOCLEAR" val="0"/>
  <p:tag name="KSO_WM_DIAGRAM_GROUP_CODE" val="l1-1"/>
  <p:tag name="KSO_WM_UNIT_TYPE" val="l_h_f"/>
  <p:tag name="KSO_WM_UNIT_INDEX" val="1_4_1"/>
  <p:tag name="KSO_WM_DIAGRAM_VERSION" val="3"/>
  <p:tag name="KSO_WM_DIAGRAM_COLOR_TEXT_CAN_REMOVE" val="n"/>
  <p:tag name="KSO_WM_UNIT_PRESET_TEXT" val="单击输入你的正文，文字是您思想的提炼，为了最终演示发布的良好效果。"/>
  <p:tag name="KSO_WM_DIAGRAM_MAX_ITEMCNT" val="6"/>
  <p:tag name="KSO_WM_DIAGRAM_MIN_ITEMCNT" val="2"/>
  <p:tag name="KSO_WM_DIAGRAM_VIRTUALLY_FRAME" val="{&quot;height&quot;:387.5941467285156,&quot;width&quot;:861.482543945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4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4_3*l_h_i*1_4_2"/>
  <p:tag name="KSO_WM_TEMPLATE_CATEGORY" val="diagram"/>
  <p:tag name="KSO_WM_TEMPLATE_INDEX" val="20231354"/>
  <p:tag name="KSO_WM_UNIT_LAYERLEVEL" val="1_1_1"/>
  <p:tag name="KSO_WM_TAG_VERSION" val="3.0"/>
  <p:tag name="KSO_WM_BEAUTIFY_FLAG" val="#wm#"/>
  <p:tag name="KSO_WM_DIAGRAM_GROUP_CODE" val="l1-1"/>
  <p:tag name="KSO_WM_UNIT_TYPE" val="l_h_i"/>
  <p:tag name="KSO_WM_UNIT_INDEX" val="1_4_2"/>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87.5941467285156,&quot;width&quot;:861.4825439453125}"/>
  <p:tag name="KSO_WM_DIAGRAM_COLOR_MATCH_VALUE" val="{&quot;shape&quot;:{&quot;fill&quot;:{&quot;solid&quot;:{&quot;brightness&quot;:0,&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0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301_3*l_h_i*1_3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0.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3"/>
  <p:tag name="KSO_WM_UNIT_ID" val="diagram20231301_3*l_h_i*1_3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7,&quot;transparency&quot;:0},&quot;type&quot;:1},&quot;glow&quot;:{&quot;colorType&quot;:0},&quot;line&quot;:{&quot;type&quot;:0},&quot;shadow&quot;:{&quot;brightness&quot;:0,&quot;colorType&quot;:1,&quot;foreColorIndex&quot;:7,&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7"/>
  <p:tag name="KSO_WM_UNIT_TEXT_FILL_FORE_SCHEMECOLOR_INDEX" val="2"/>
  <p:tag name="KSO_WM_UNIT_TEXT_FILL_TYPE" val="1"/>
  <p:tag name="KSO_WM_UNIT_USESOURCEFORMAT_APPLY" val="0"/>
</p:tagLst>
</file>

<file path=ppt/tags/tag41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301_3*l_h_i*1_3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7"/>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7,&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12.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301_3*l_h_f*1_3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301_3*l_h_i*1_1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1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3"/>
  <p:tag name="KSO_WM_UNIT_ID" val="diagram20231301_3*l_h_i*1_1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5,&quot;transparency&quot;:0},&quot;type&quot;:1},&quot;glow&quot;:{&quot;colorType&quot;:0},&quot;line&quot;:{&quot;type&quot;:0},&quot;shadow&quot;:{&quot;brightness&quot;:0,&quot;colorType&quot;:1,&quot;foreColorIndex&quot;:5,&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5"/>
  <p:tag name="KSO_WM_UNIT_TEXT_FILL_FORE_SCHEMECOLOR_INDEX" val="2"/>
  <p:tag name="KSO_WM_UNIT_TEXT_FILL_TYPE" val="1"/>
  <p:tag name="KSO_WM_UNIT_USESOURCEFORMAT_APPLY" val="0"/>
</p:tagLst>
</file>

<file path=ppt/tags/tag4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301_3*l_h_i*1_1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5"/>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16.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301_3*l_h_f*1_1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1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301_3*l_h_i*1_2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1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3"/>
  <p:tag name="KSO_WM_UNIT_ID" val="diagram20231301_3*l_h_i*1_2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6,&quot;transparency&quot;:0},&quot;type&quot;:1},&quot;glow&quot;:{&quot;colorType&quot;:0},&quot;line&quot;:{&quot;type&quot;:0},&quot;shadow&quot;:{&quot;brightness&quot;:0,&quot;colorType&quot;:1,&quot;foreColorIndex&quot;:6,&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6"/>
  <p:tag name="KSO_WM_UNIT_TEXT_FILL_FORE_SCHEMECOLOR_INDEX" val="2"/>
  <p:tag name="KSO_WM_UNIT_TEXT_FILL_TYPE" val="1"/>
  <p:tag name="KSO_WM_UNIT_USESOURCEFORMAT_APPLY" val="0"/>
</p:tagLst>
</file>

<file path=ppt/tags/tag41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301_3*l_h_i*1_2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6"/>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6,&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0.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301_3*l_h_f*1_2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2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301_3*l_h_i*1_4_2"/>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2,&quot;rgb&quot;:&quot;#f2f2f2&quot;,&quot;transparency&quot;:0},&quot;type&quot;:1},&quot;glow&quot;:{&quot;colorType&quot;:0},&quot;line&quot;:{&quot;type&quot;:0},&quot;shadow&quot;:{&quot;brightness&quot;:0,&quot;colorType&quot;:2,&quot;rgb&quot;:&quot;#000000&quot;,&quot;transparency&quot;:0.7699999809265137},&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2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3"/>
  <p:tag name="KSO_WM_UNIT_ID" val="diagram20231301_3*l_h_i*1_4_3"/>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5,&quot;width&quot;:863.0999145507812}"/>
  <p:tag name="KSO_WM_DIAGRAM_COLOR_MATCH_VALUE" val="{&quot;shape&quot;:{&quot;fill&quot;:{&quot;solid&quot;:{&quot;brightness&quot;:0,&quot;colorType&quot;:1,&quot;foreColorIndex&quot;:8,&quot;transparency&quot;:0},&quot;type&quot;:1},&quot;glow&quot;:{&quot;colorType&quot;:0},&quot;line&quot;:{&quot;type&quot;:0},&quot;shadow&quot;:{&quot;brightness&quot;:0,&quot;colorType&quot;:1,&quot;foreColorIndex&quot;:8,&quot;transparency&quot;:0.6899999976158142},&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SHADOW_SCHEMECOLOR_INDEX" val="8"/>
  <p:tag name="KSO_WM_UNIT_TEXT_FILL_FORE_SCHEMECOLOR_INDEX" val="2"/>
  <p:tag name="KSO_WM_UNIT_TEXT_FILL_TYPE" val="1"/>
  <p:tag name="KSO_WM_UNIT_USESOURCEFORMAT_APPLY" val="0"/>
</p:tagLst>
</file>

<file path=ppt/tags/tag42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301_3*l_h_i*1_4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FILL_FORE_SCHEMECOLOR_INDEX" val="8"/>
  <p:tag name="KSO_WM_DIAGRAM_MAX_ITEMCNT" val="6"/>
  <p:tag name="KSO_WM_DIAGRAM_MIN_ITEMCNT" val="2"/>
  <p:tag name="KSO_WM_DIAGRAM_VIRTUALLY_FRAME" val="{&quot;height&quot;:375,&quot;width&quot;:863.0999145507812}"/>
  <p:tag name="KSO_WM_DIAGRAM_COLOR_MATCH_VALUE" val="{&quot;shape&quot;:{&quot;fill&quot;:{&quot;solid&quot;:{&quot;brightness&quot;:-0.25,&quot;colorType&quot;:1,&quot;foreColorIndex&quot;:8,&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24.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301_3*l_h_f*1_4_1"/>
  <p:tag name="KSO_WM_TEMPLATE_CATEGORY" val="diagram"/>
  <p:tag name="KSO_WM_TEMPLATE_INDEX" val="20231301"/>
  <p:tag name="KSO_WM_UNIT_LAYERLEVEL" val="1_1_1"/>
  <p:tag name="KSO_WM_TAG_VERSION" val="3.0"/>
  <p:tag name="KSO_WM_BEAUTIFY_FLAG" val="#wm#"/>
  <p:tag name="KSO_WM_DIAGRAM_VERSION" val="3"/>
  <p:tag name="KSO_WM_DIAGRAM_COLOR_TEXT_CAN_REMOVE" val="n"/>
  <p:tag name="KSO_WM_UNIT_PRESET_TEXT" val="此输入你的智能图形项正文，文字是您思想的提炼，请尽量言简意赅的阐述观点"/>
  <p:tag name="KSO_WM_DIAGRAM_MAX_ITEMCNT" val="6"/>
  <p:tag name="KSO_WM_DIAGRAM_MIN_ITEMCNT" val="2"/>
  <p:tag name="KSO_WM_DIAGRAM_VIRTUALLY_FRAME" val="{&quot;height&quot;:375,&quot;width&quot;:863.099914550781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7*a*1"/>
  <p:tag name="KSO_WM_TEMPLATE_CATEGORY" val="custom"/>
  <p:tag name="KSO_WM_TEMPLATE_INDEX" val="20230981"/>
  <p:tag name="KSO_WM_UNIT_LAYERLEVEL" val="1"/>
  <p:tag name="KSO_WM_TAG_VERSION" val="1.0"/>
  <p:tag name="KSO_WM_BEAUTIFY_FLAG" val="#wm#"/>
  <p:tag name="KSO_WM_UNIT_ISCONTENTSTITLE" val="0"/>
  <p:tag name="KSO_WM_UNIT_ISNUMDGMTITLE" val="0"/>
  <p:tag name="KSO_WM_UNIT_NOCLEAR" val="0"/>
  <p:tag name="KSO_WM_UNIT_VALUE" val="14"/>
  <p:tag name="KSO_WM_UNIT_TYPE" val="a"/>
  <p:tag name="KSO_WM_UNIT_INDEX" val="1"/>
  <p:tag name="KSO_WM_UNIT_PRESET_TEXT" val="添加章节标题"/>
</p:tagLst>
</file>

<file path=ppt/tags/tag426.xml><?xml version="1.0" encoding="utf-8"?>
<p:tagLst xmlns:p="http://schemas.openxmlformats.org/presentationml/2006/main">
  <p:tag name="KSO_WM_UNIT_HIGHLIGHT" val="0"/>
  <p:tag name="KSO_WM_UNIT_COMPATIBLE" val="1"/>
  <p:tag name="KSO_WM_UNIT_DIAGRAM_ISNUMVISUAL" val="0"/>
  <p:tag name="KSO_WM_UNIT_DIAGRAM_ISREFERUNIT" val="0"/>
  <p:tag name="KSO_WM_UNIT_ID" val="custom20230981_7*e*1"/>
  <p:tag name="KSO_WM_TEMPLATE_CATEGORY" val="custom"/>
  <p:tag name="KSO_WM_TEMPLATE_INDEX" val="20230981"/>
  <p:tag name="KSO_WM_UNIT_LAYERLEVEL" val="1"/>
  <p:tag name="KSO_WM_TAG_VERSION" val="1.0"/>
  <p:tag name="KSO_WM_BEAUTIFY_FLAG" val="#wm#"/>
  <p:tag name="KSO_WM_UNIT_NOCLEAR" val="0"/>
  <p:tag name="KSO_WM_UNIT_VALUE" val="13"/>
  <p:tag name="KSO_WM_UNIT_TYPE" val="e"/>
  <p:tag name="KSO_WM_UNIT_INDEX" val="1"/>
  <p:tag name="KSO_WM_UNIT_PRESET_TEXT" val="06"/>
</p:tagLst>
</file>

<file path=ppt/tags/tag427.xml><?xml version="1.0" encoding="utf-8"?>
<p:tagLst xmlns:p="http://schemas.openxmlformats.org/presentationml/2006/main">
  <p:tag name="KSO_WM_SLIDE_ID" val="custom20230981_7"/>
  <p:tag name="KSO_WM_TEMPLATE_SUBCATEGORY" val="29"/>
  <p:tag name="KSO_WM_TEMPLATE_MASTER_TYPE" val="0"/>
  <p:tag name="KSO_WM_TEMPLATE_COLOR_TYPE" val="0"/>
  <p:tag name="KSO_WM_SLIDE_ITEM_CNT" val="0"/>
  <p:tag name="KSO_WM_SLIDE_INDEX" val="7"/>
  <p:tag name="KSO_WM_TAG_VERSION" val="1.0"/>
  <p:tag name="KSO_WM_BEAUTIFY_FLAG" val="#wm#"/>
  <p:tag name="KSO_WM_TEMPLATE_CATEGORY" val="custom"/>
  <p:tag name="KSO_WM_TEMPLATE_INDEX" val="20230981"/>
  <p:tag name="KSO_WM_SLIDE_TYPE" val="sectionTitle"/>
  <p:tag name="KSO_WM_SLIDE_SUBTYPE" val="pureTxt"/>
  <p:tag name="KSO_WM_SLIDE_LAYOUT" val="a_e"/>
  <p:tag name="KSO_WM_SLIDE_LAYOUT_CNT" val="1_1"/>
</p:tagLst>
</file>

<file path=ppt/tags/tag42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diagram20231309_3*l_h_i*1_1_1"/>
  <p:tag name="KSO_WM_TEMPLATE_CATEGORY" val="diagram"/>
  <p:tag name="KSO_WM_TEMPLATE_INDEX" val="20231309"/>
  <p:tag name="KSO_WM_UNIT_LAYERLEVEL" val="1_1_1"/>
  <p:tag name="KSO_WM_TAG_VERSION" val="3.0"/>
  <p:tag name="KSO_WM_DIAGRAM_VERSION" val="3"/>
  <p:tag name="KSO_WM_DIAGRAM_COLOR_TEXT_CAN_REMOVE" val="n"/>
  <p:tag name="KSO_WM_BEAUTIFY_FLAG" val="#wm#"/>
  <p:tag name="KSO_WM_DIAGRAM_MAX_ITEMCNT" val="6"/>
  <p:tag name="KSO_WM_DIAGRAM_MIN_ITEMCNT" val="2"/>
  <p:tag name="KSO_WM_DIAGRAM_VIRTUALLY_FRAME" val="{&quot;height&quot;:367.9745788574219,&quot;width&quot;:863.4819946289062}"/>
  <p:tag name="KSO_WM_DIAGRAM_COLOR_MATCH_VALUE" val="{&quot;shape&quot;:{&quot;fill&quot;:{&quot;solid&quot;:{&quot;brightness&quot;:0,&quot;colorType&quot;:1,&quot;foreColorIndex&quot;:14,&quot;transparency&quot;:0},&quot;type&quot;:1},&quot;glow&quot;:{&quot;colorType&quot;:0},&quot;line&quot;:{&quot;type&quot;:0},&quot;shadow&quot;:{&quot;brightness&quot;:-0.15000000596046448,&quot;colorType&quot;:1,&quot;foreColorIndex&quot;:14,&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4"/>
  <p:tag name="KSO_WM_UNIT_FILL_TYPE" val="1"/>
  <p:tag name="KSO_WM_UNIT_SHADOW_SCHEMECOLOR_INDEX" val="14"/>
  <p:tag name="KSO_WM_UNIT_TEXT_FILL_FORE_SCHEMECOLOR_INDEX" val="2"/>
  <p:tag name="KSO_WM_UNIT_TEXT_FILL_TYPE" val="1"/>
  <p:tag name="KSO_WM_UNIT_USESOURCEFORMAT_APPLY" val="0"/>
</p:tagLst>
</file>

<file path=ppt/tags/tag4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2"/>
  <p:tag name="KSO_WM_UNIT_ID" val="diagram20231309_3*l_h_i*1_1_2"/>
  <p:tag name="KSO_WM_TEMPLATE_CATEGORY" val="diagram"/>
  <p:tag name="KSO_WM_TEMPLATE_INDEX" val="20231309"/>
  <p:tag name="KSO_WM_UNIT_LAYERLEVEL" val="1_1_1"/>
  <p:tag name="KSO_WM_TAG_VERSION" val="3.0"/>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67.9745788574219,&quot;width&quot;:863.4819946289062}"/>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1,&quot;foreColorIndex&quot;:5,&quot;transparency&quot;:0.55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SHADOW_SCHEMECOLOR_INDEX" val="5"/>
  <p:tag name="KSO_WM_UNIT_TEXT_FILL_FORE_SCHEMECOLOR_INDEX" val="2"/>
  <p:tag name="KSO_WM_UNIT_TEXT_FILL_TYPE" val="1"/>
  <p:tag name="KSO_WM_UNIT_USESOURCEFORMAT_APPLY" val="0"/>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30.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diagram20231309_3*l_h_f*1_1_1"/>
  <p:tag name="KSO_WM_TEMPLATE_CATEGORY" val="diagram"/>
  <p:tag name="KSO_WM_TEMPLATE_INDEX" val="20231309"/>
  <p:tag name="KSO_WM_UNIT_LAYERLEVEL" val="1_1_1"/>
  <p:tag name="KSO_WM_TAG_VERSION" val="3.0"/>
  <p:tag name="KSO_WM_DIAGRAM_VERSION" val="3"/>
  <p:tag name="KSO_WM_DIAGRAM_COLOR_TEXT_CAN_REMOVE" val="n"/>
  <p:tag name="KSO_WM_UNIT_VALUE" val="120"/>
  <p:tag name="KSO_WM_BEAUTIFY_FLAG" val="#wm#"/>
  <p:tag name="KSO_WM_UNIT_PRESET_TEXT" val="单击此处输入你的正文，文字是您思想的提炼，为了最终演示发布的良好效果，请尽量言简意赅的阐述观点。"/>
  <p:tag name="KSO_WM_DIAGRAM_MAX_ITEMCNT" val="6"/>
  <p:tag name="KSO_WM_DIAGRAM_MIN_ITEMCNT" val="2"/>
  <p:tag name="KSO_WM_DIAGRAM_VIRTUALLY_FRAME" val="{&quot;height&quot;:367.9745788574219,&quot;width&quot;:863.481994628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4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1"/>
  <p:tag name="KSO_WM_UNIT_ID" val="diagram20231309_3*l_h_i*1_2_1"/>
  <p:tag name="KSO_WM_TEMPLATE_CATEGORY" val="diagram"/>
  <p:tag name="KSO_WM_TEMPLATE_INDEX" val="20231309"/>
  <p:tag name="KSO_WM_UNIT_LAYERLEVEL" val="1_1_1"/>
  <p:tag name="KSO_WM_TAG_VERSION" val="3.0"/>
  <p:tag name="KSO_WM_DIAGRAM_VERSION" val="3"/>
  <p:tag name="KSO_WM_DIAGRAM_COLOR_TEXT_CAN_REMOVE" val="n"/>
  <p:tag name="KSO_WM_BEAUTIFY_FLAG" val="#wm#"/>
  <p:tag name="KSO_WM_DIAGRAM_MAX_ITEMCNT" val="6"/>
  <p:tag name="KSO_WM_DIAGRAM_MIN_ITEMCNT" val="2"/>
  <p:tag name="KSO_WM_DIAGRAM_VIRTUALLY_FRAME" val="{&quot;height&quot;:367.9745788574219,&quot;width&quot;:863.4819946289062}"/>
  <p:tag name="KSO_WM_DIAGRAM_COLOR_MATCH_VALUE" val="{&quot;shape&quot;:{&quot;fill&quot;:{&quot;solid&quot;:{&quot;brightness&quot;:0,&quot;colorType&quot;:1,&quot;foreColorIndex&quot;:14,&quot;transparency&quot;:0},&quot;type&quot;:1},&quot;glow&quot;:{&quot;colorType&quot;:0},&quot;line&quot;:{&quot;type&quot;:0},&quot;shadow&quot;:{&quot;brightness&quot;:-0.15000000596046448,&quot;colorType&quot;:1,&quot;foreColorIndex&quot;:14,&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4"/>
  <p:tag name="KSO_WM_UNIT_FILL_TYPE" val="1"/>
  <p:tag name="KSO_WM_UNIT_SHADOW_SCHEMECOLOR_INDEX" val="14"/>
  <p:tag name="KSO_WM_UNIT_TEXT_FILL_FORE_SCHEMECOLOR_INDEX" val="2"/>
  <p:tag name="KSO_WM_UNIT_TEXT_FILL_TYPE" val="1"/>
  <p:tag name="KSO_WM_UNIT_USESOURCEFORMAT_APPLY" val="0"/>
</p:tagLst>
</file>

<file path=ppt/tags/tag432.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2_2"/>
  <p:tag name="KSO_WM_UNIT_ID" val="diagram20231309_3*l_h_i*1_2_2"/>
  <p:tag name="KSO_WM_TEMPLATE_CATEGORY" val="diagram"/>
  <p:tag name="KSO_WM_TEMPLATE_INDEX" val="20231309"/>
  <p:tag name="KSO_WM_UNIT_LAYERLEVEL" val="1_1_1"/>
  <p:tag name="KSO_WM_TAG_VERSION" val="3.0"/>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67.9745788574219,&quot;width&quot;:863.4819946289062}"/>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1,&quot;foreColorIndex&quot;:5,&quot;transparency&quot;:0.55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SHADOW_SCHEMECOLOR_INDEX" val="5"/>
  <p:tag name="KSO_WM_UNIT_TEXT_FILL_FORE_SCHEMECOLOR_INDEX" val="2"/>
  <p:tag name="KSO_WM_UNIT_TEXT_FILL_TYPE" val="1"/>
  <p:tag name="KSO_WM_UNIT_USESOURCEFORMAT_APPLY" val="0"/>
</p:tagLst>
</file>

<file path=ppt/tags/tag433.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2_1"/>
  <p:tag name="KSO_WM_UNIT_ID" val="diagram20231309_3*l_h_f*1_2_1"/>
  <p:tag name="KSO_WM_TEMPLATE_CATEGORY" val="diagram"/>
  <p:tag name="KSO_WM_TEMPLATE_INDEX" val="20231309"/>
  <p:tag name="KSO_WM_UNIT_LAYERLEVEL" val="1_1_1"/>
  <p:tag name="KSO_WM_TAG_VERSION" val="3.0"/>
  <p:tag name="KSO_WM_DIAGRAM_VERSION" val="3"/>
  <p:tag name="KSO_WM_DIAGRAM_COLOR_TEXT_CAN_REMOVE" val="n"/>
  <p:tag name="KSO_WM_UNIT_VALUE" val="120"/>
  <p:tag name="KSO_WM_BEAUTIFY_FLAG" val="#wm#"/>
  <p:tag name="KSO_WM_UNIT_PRESET_TEXT" val="单击此处输入你的正文，文字是您思想的提炼，为了最终演示发布的良好效果，请尽量言简意赅的阐述观点。"/>
  <p:tag name="KSO_WM_DIAGRAM_MAX_ITEMCNT" val="6"/>
  <p:tag name="KSO_WM_DIAGRAM_MIN_ITEMCNT" val="2"/>
  <p:tag name="KSO_WM_DIAGRAM_VIRTUALLY_FRAME" val="{&quot;height&quot;:367.9745788574219,&quot;width&quot;:863.481994628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43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1"/>
  <p:tag name="KSO_WM_UNIT_ID" val="diagram20231309_3*l_h_i*1_3_1"/>
  <p:tag name="KSO_WM_TEMPLATE_CATEGORY" val="diagram"/>
  <p:tag name="KSO_WM_TEMPLATE_INDEX" val="20231309"/>
  <p:tag name="KSO_WM_UNIT_LAYERLEVEL" val="1_1_1"/>
  <p:tag name="KSO_WM_TAG_VERSION" val="3.0"/>
  <p:tag name="KSO_WM_DIAGRAM_VERSION" val="3"/>
  <p:tag name="KSO_WM_DIAGRAM_COLOR_TEXT_CAN_REMOVE" val="n"/>
  <p:tag name="KSO_WM_BEAUTIFY_FLAG" val="#wm#"/>
  <p:tag name="KSO_WM_DIAGRAM_MAX_ITEMCNT" val="6"/>
  <p:tag name="KSO_WM_DIAGRAM_MIN_ITEMCNT" val="2"/>
  <p:tag name="KSO_WM_DIAGRAM_VIRTUALLY_FRAME" val="{&quot;height&quot;:367.9745788574219,&quot;width&quot;:863.4819946289062}"/>
  <p:tag name="KSO_WM_DIAGRAM_COLOR_MATCH_VALUE" val="{&quot;shape&quot;:{&quot;fill&quot;:{&quot;solid&quot;:{&quot;brightness&quot;:0,&quot;colorType&quot;:1,&quot;foreColorIndex&quot;:14,&quot;transparency&quot;:0},&quot;type&quot;:1},&quot;glow&quot;:{&quot;colorType&quot;:0},&quot;line&quot;:{&quot;type&quot;:0},&quot;shadow&quot;:{&quot;brightness&quot;:-0.15000000596046448,&quot;colorType&quot;:1,&quot;foreColorIndex&quot;:14,&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4"/>
  <p:tag name="KSO_WM_UNIT_FILL_TYPE" val="1"/>
  <p:tag name="KSO_WM_UNIT_SHADOW_SCHEMECOLOR_INDEX" val="14"/>
  <p:tag name="KSO_WM_UNIT_TEXT_FILL_FORE_SCHEMECOLOR_INDEX" val="2"/>
  <p:tag name="KSO_WM_UNIT_TEXT_FILL_TYPE" val="1"/>
  <p:tag name="KSO_WM_UNIT_USESOURCEFORMAT_APPLY" val="0"/>
</p:tagLst>
</file>

<file path=ppt/tags/tag43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3_2"/>
  <p:tag name="KSO_WM_UNIT_ID" val="diagram20231309_3*l_h_i*1_3_2"/>
  <p:tag name="KSO_WM_TEMPLATE_CATEGORY" val="diagram"/>
  <p:tag name="KSO_WM_TEMPLATE_INDEX" val="20231309"/>
  <p:tag name="KSO_WM_UNIT_LAYERLEVEL" val="1_1_1"/>
  <p:tag name="KSO_WM_TAG_VERSION" val="3.0"/>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67.9745788574219,&quot;width&quot;:863.4819946289062}"/>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1,&quot;foreColorIndex&quot;:5,&quot;transparency&quot;:0.55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SHADOW_SCHEMECOLOR_INDEX" val="5"/>
  <p:tag name="KSO_WM_UNIT_TEXT_FILL_FORE_SCHEMECOLOR_INDEX" val="2"/>
  <p:tag name="KSO_WM_UNIT_TEXT_FILL_TYPE" val="1"/>
  <p:tag name="KSO_WM_UNIT_USESOURCEFORMAT_APPLY" val="0"/>
</p:tagLst>
</file>

<file path=ppt/tags/tag436.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3_1"/>
  <p:tag name="KSO_WM_UNIT_ID" val="diagram20231309_3*l_h_f*1_3_1"/>
  <p:tag name="KSO_WM_TEMPLATE_CATEGORY" val="diagram"/>
  <p:tag name="KSO_WM_TEMPLATE_INDEX" val="20231309"/>
  <p:tag name="KSO_WM_UNIT_LAYERLEVEL" val="1_1_1"/>
  <p:tag name="KSO_WM_TAG_VERSION" val="3.0"/>
  <p:tag name="KSO_WM_DIAGRAM_VERSION" val="3"/>
  <p:tag name="KSO_WM_DIAGRAM_COLOR_TEXT_CAN_REMOVE" val="n"/>
  <p:tag name="KSO_WM_UNIT_VALUE" val="120"/>
  <p:tag name="KSO_WM_BEAUTIFY_FLAG" val="#wm#"/>
  <p:tag name="KSO_WM_UNIT_PRESET_TEXT" val="单击此处输入你的正文，文字是您思想的提炼，为了最终演示发布的良好效果，请尽量言简意赅的阐述观点。"/>
  <p:tag name="KSO_WM_DIAGRAM_MAX_ITEMCNT" val="6"/>
  <p:tag name="KSO_WM_DIAGRAM_MIN_ITEMCNT" val="2"/>
  <p:tag name="KSO_WM_DIAGRAM_VIRTUALLY_FRAME" val="{&quot;height&quot;:367.9745788574219,&quot;width&quot;:863.481994628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437.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1"/>
  <p:tag name="KSO_WM_UNIT_ID" val="diagram20231309_3*l_h_i*1_4_1"/>
  <p:tag name="KSO_WM_TEMPLATE_CATEGORY" val="diagram"/>
  <p:tag name="KSO_WM_TEMPLATE_INDEX" val="20231309"/>
  <p:tag name="KSO_WM_UNIT_LAYERLEVEL" val="1_1_1"/>
  <p:tag name="KSO_WM_TAG_VERSION" val="3.0"/>
  <p:tag name="KSO_WM_DIAGRAM_VERSION" val="3"/>
  <p:tag name="KSO_WM_DIAGRAM_COLOR_TEXT_CAN_REMOVE" val="n"/>
  <p:tag name="KSO_WM_BEAUTIFY_FLAG" val="#wm#"/>
  <p:tag name="KSO_WM_DIAGRAM_MAX_ITEMCNT" val="6"/>
  <p:tag name="KSO_WM_DIAGRAM_MIN_ITEMCNT" val="2"/>
  <p:tag name="KSO_WM_DIAGRAM_VIRTUALLY_FRAME" val="{&quot;height&quot;:367.9745788574219,&quot;width&quot;:863.4819946289062}"/>
  <p:tag name="KSO_WM_DIAGRAM_COLOR_MATCH_VALUE" val="{&quot;shape&quot;:{&quot;fill&quot;:{&quot;solid&quot;:{&quot;brightness&quot;:0,&quot;colorType&quot;:1,&quot;foreColorIndex&quot;:14,&quot;transparency&quot;:0},&quot;type&quot;:1},&quot;glow&quot;:{&quot;colorType&quot;:0},&quot;line&quot;:{&quot;type&quot;:0},&quot;shadow&quot;:{&quot;brightness&quot;:-0.15000000596046448,&quot;colorType&quot;:1,&quot;foreColorIndex&quot;:14,&quot;transparency&quot;:0.600000023841857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FORE_SCHEMECOLOR_INDEX" val="14"/>
  <p:tag name="KSO_WM_UNIT_FILL_TYPE" val="1"/>
  <p:tag name="KSO_WM_UNIT_SHADOW_SCHEMECOLOR_INDEX" val="14"/>
  <p:tag name="KSO_WM_UNIT_TEXT_FILL_FORE_SCHEMECOLOR_INDEX" val="2"/>
  <p:tag name="KSO_WM_UNIT_TEXT_FILL_TYPE" val="1"/>
  <p:tag name="KSO_WM_UNIT_USESOURCEFORMAT_APPLY" val="0"/>
</p:tagLst>
</file>

<file path=ppt/tags/tag43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4_2"/>
  <p:tag name="KSO_WM_UNIT_ID" val="diagram20231309_3*l_h_i*1_4_2"/>
  <p:tag name="KSO_WM_TEMPLATE_CATEGORY" val="diagram"/>
  <p:tag name="KSO_WM_TEMPLATE_INDEX" val="20231309"/>
  <p:tag name="KSO_WM_UNIT_LAYERLEVEL" val="1_1_1"/>
  <p:tag name="KSO_WM_TAG_VERSION" val="3.0"/>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67.9745788574219,&quot;width&quot;:863.4819946289062}"/>
  <p:tag name="KSO_WM_DIAGRAM_COLOR_MATCH_VALUE" val="{&quot;shape&quot;:{&quot;fill&quot;:{&quot;gradient&quot;:[{&quot;brightness&quot;:0,&quot;colorType&quot;:1,&quot;foreColorIndex&quot;:5,&quot;pos&quot;:0,&quot;transparency&quot;:0},{&quot;brightness&quot;:-0.25,&quot;colorType&quot;:1,&quot;foreColorIndex&quot;:5,&quot;pos&quot;:1,&quot;transparency&quot;:0}],&quot;type&quot;:3},&quot;glow&quot;:{&quot;colorType&quot;:0},&quot;line&quot;:{&quot;type&quot;:0},&quot;shadow&quot;:{&quot;brightness&quot;:0,&quot;colorType&quot;:1,&quot;foreColorIndex&quot;:5,&quot;transparency&quot;:0.550000011920929},&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SHADOW_SCHEMECOLOR_INDEX" val="5"/>
  <p:tag name="KSO_WM_UNIT_TEXT_FILL_FORE_SCHEMECOLOR_INDEX" val="2"/>
  <p:tag name="KSO_WM_UNIT_TEXT_FILL_TYPE" val="1"/>
  <p:tag name="KSO_WM_UNIT_USESOURCEFORMAT_APPLY" val="0"/>
</p:tagLst>
</file>

<file path=ppt/tags/tag439.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4_1"/>
  <p:tag name="KSO_WM_UNIT_ID" val="diagram20231309_3*l_h_f*1_4_1"/>
  <p:tag name="KSO_WM_TEMPLATE_CATEGORY" val="diagram"/>
  <p:tag name="KSO_WM_TEMPLATE_INDEX" val="20231309"/>
  <p:tag name="KSO_WM_UNIT_LAYERLEVEL" val="1_1_1"/>
  <p:tag name="KSO_WM_TAG_VERSION" val="3.0"/>
  <p:tag name="KSO_WM_DIAGRAM_VERSION" val="3"/>
  <p:tag name="KSO_WM_DIAGRAM_COLOR_TEXT_CAN_REMOVE" val="n"/>
  <p:tag name="KSO_WM_UNIT_VALUE" val="120"/>
  <p:tag name="KSO_WM_BEAUTIFY_FLAG" val="#wm#"/>
  <p:tag name="KSO_WM_UNIT_PRESET_TEXT" val="单击此处输入你的正文，文字是您思想的提炼，为了最终演示发布的良好效果，请尽量言简意赅的阐述观点。"/>
  <p:tag name="KSO_WM_DIAGRAM_MAX_ITEMCNT" val="6"/>
  <p:tag name="KSO_WM_DIAGRAM_MIN_ITEMCNT" val="2"/>
  <p:tag name="KSO_WM_DIAGRAM_VIRTUALLY_FRAME" val="{&quot;height&quot;:367.9745788574219,&quot;width&quot;:863.4819946289062}"/>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15000000596046448,&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0.xml><?xml version="1.0" encoding="utf-8"?>
<p:tagLst xmlns:p="http://schemas.openxmlformats.org/presentationml/2006/main">
  <p:tag name="KSO_WM_TEMPLATE_CATEGORY" val="custom"/>
  <p:tag name="KSO_WM_TEMPLATE_INDEX" val="20230981"/>
</p:tagLst>
</file>

<file path=ppt/tags/tag4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1_1"/>
  <p:tag name="KSO_WM_TEMPLATE_CATEGORY" val="diagram"/>
  <p:tag name="KSO_WM_TEMPLATE_INDEX" val="20231351"/>
  <p:tag name="KSO_WM_UNIT_LAYERLEVEL" val="1_1_1"/>
  <p:tag name="KSO_WM_TAG_VERSION" val="3.0"/>
  <p:tag name="KSO_WM_DIAGRAM_GROUP_CODE" val="l1-1"/>
  <p:tag name="KSO_WM_UNIT_TYPE" val="l_h_i"/>
  <p:tag name="KSO_WM_UNIT_INDEX" val="1_1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1_2"/>
  <p:tag name="KSO_WM_TEMPLATE_CATEGORY" val="diagram"/>
  <p:tag name="KSO_WM_TEMPLATE_INDEX" val="20231351"/>
  <p:tag name="KSO_WM_UNIT_LAYERLEVEL" val="1_1_1"/>
  <p:tag name="KSO_WM_TAG_VERSION" val="3.0"/>
  <p:tag name="KSO_WM_DIAGRAM_GROUP_CODE" val="l1-1"/>
  <p:tag name="KSO_WM_UNIT_TYPE" val="l_h_i"/>
  <p:tag name="KSO_WM_UNIT_INDEX" val="1_1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1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1_1"/>
  <p:tag name="KSO_WM_DIAGRAM_VERSION" val="3"/>
  <p:tag name="KSO_WM_DIAGRAM_COLOR_TEXT_CAN_REMOVE" val="n"/>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2_1"/>
  <p:tag name="KSO_WM_TEMPLATE_CATEGORY" val="diagram"/>
  <p:tag name="KSO_WM_TEMPLATE_INDEX" val="20231351"/>
  <p:tag name="KSO_WM_UNIT_LAYERLEVEL" val="1_1_1"/>
  <p:tag name="KSO_WM_TAG_VERSION" val="3.0"/>
  <p:tag name="KSO_WM_DIAGRAM_GROUP_CODE" val="l1-1"/>
  <p:tag name="KSO_WM_UNIT_TYPE" val="l_h_i"/>
  <p:tag name="KSO_WM_UNIT_INDEX" val="1_2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2_2"/>
  <p:tag name="KSO_WM_TEMPLATE_CATEGORY" val="diagram"/>
  <p:tag name="KSO_WM_TEMPLATE_INDEX" val="20231351"/>
  <p:tag name="KSO_WM_UNIT_LAYERLEVEL" val="1_1_1"/>
  <p:tag name="KSO_WM_TAG_VERSION" val="3.0"/>
  <p:tag name="KSO_WM_DIAGRAM_GROUP_CODE" val="l1-1"/>
  <p:tag name="KSO_WM_UNIT_TYPE" val="l_h_i"/>
  <p:tag name="KSO_WM_UNIT_INDEX" val="1_2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2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2_1"/>
  <p:tag name="KSO_WM_DIAGRAM_VERSION" val="3"/>
  <p:tag name="KSO_WM_DIAGRAM_COLOR_TEXT_CAN_REMOVE" val="n"/>
  <p:tag name="KSO_WM_UNIT_VALUE" val="36"/>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3_1"/>
  <p:tag name="KSO_WM_TEMPLATE_CATEGORY" val="diagram"/>
  <p:tag name="KSO_WM_TEMPLATE_INDEX" val="20231351"/>
  <p:tag name="KSO_WM_UNIT_LAYERLEVEL" val="1_1_1"/>
  <p:tag name="KSO_WM_TAG_VERSION" val="3.0"/>
  <p:tag name="KSO_WM_DIAGRAM_GROUP_CODE" val="l1-1"/>
  <p:tag name="KSO_WM_UNIT_TYPE" val="l_h_i"/>
  <p:tag name="KSO_WM_UNIT_INDEX" val="1_3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3_2"/>
  <p:tag name="KSO_WM_TEMPLATE_CATEGORY" val="diagram"/>
  <p:tag name="KSO_WM_TEMPLATE_INDEX" val="20231351"/>
  <p:tag name="KSO_WM_UNIT_LAYERLEVEL" val="1_1_1"/>
  <p:tag name="KSO_WM_TAG_VERSION" val="3.0"/>
  <p:tag name="KSO_WM_DIAGRAM_GROUP_CODE" val="l1-1"/>
  <p:tag name="KSO_WM_UNIT_TYPE" val="l_h_i"/>
  <p:tag name="KSO_WM_UNIT_INDEX" val="1_3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3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3_1"/>
  <p:tag name="KSO_WM_DIAGRAM_VERSION" val="3"/>
  <p:tag name="KSO_WM_DIAGRAM_COLOR_TEXT_CAN_REMOVE" val="n"/>
  <p:tag name="KSO_WM_UNIT_VALUE" val="36"/>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4_1"/>
  <p:tag name="KSO_WM_TEMPLATE_CATEGORY" val="diagram"/>
  <p:tag name="KSO_WM_TEMPLATE_INDEX" val="20231351"/>
  <p:tag name="KSO_WM_UNIT_LAYERLEVEL" val="1_1_1"/>
  <p:tag name="KSO_WM_TAG_VERSION" val="3.0"/>
  <p:tag name="KSO_WM_DIAGRAM_GROUP_CODE" val="l1-1"/>
  <p:tag name="KSO_WM_UNIT_TYPE" val="l_h_i"/>
  <p:tag name="KSO_WM_UNIT_INDEX" val="1_4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4_2"/>
  <p:tag name="KSO_WM_TEMPLATE_CATEGORY" val="diagram"/>
  <p:tag name="KSO_WM_TEMPLATE_INDEX" val="20231351"/>
  <p:tag name="KSO_WM_UNIT_LAYERLEVEL" val="1_1_1"/>
  <p:tag name="KSO_WM_TAG_VERSION" val="3.0"/>
  <p:tag name="KSO_WM_DIAGRAM_GROUP_CODE" val="l1-1"/>
  <p:tag name="KSO_WM_UNIT_TYPE" val="l_h_i"/>
  <p:tag name="KSO_WM_UNIT_INDEX" val="1_4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4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4_1"/>
  <p:tag name="KSO_WM_DIAGRAM_VERSION" val="3"/>
  <p:tag name="KSO_WM_DIAGRAM_COLOR_TEXT_CAN_REMOVE" val="n"/>
  <p:tag name="KSO_WM_UNIT_VALUE" val="36"/>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53.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1_1"/>
  <p:tag name="KSO_WM_UNIT_ID" val="diagram20231255_3*l_h_f*1_1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454.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2_1"/>
  <p:tag name="KSO_WM_UNIT_ID" val="diagram20231255_3*l_h_f*1_2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455.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3_1"/>
  <p:tag name="KSO_WM_UNIT_ID" val="diagram20231255_3*l_h_f*1_3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456.xml><?xml version="1.0" encoding="utf-8"?>
<p:tagLst xmlns:p="http://schemas.openxmlformats.org/presentationml/2006/main">
  <p:tag name="KSO_WM_UNIT_SUBTYPE" val="a"/>
  <p:tag name="KSO_WM_UNIT_NOCLEAR" val="0"/>
  <p:tag name="KSO_WM_UNIT_VALUE" val="175"/>
  <p:tag name="KSO_WM_UNIT_HIGHLIGHT" val="0"/>
  <p:tag name="KSO_WM_UNIT_COMPATIBLE" val="0"/>
  <p:tag name="KSO_WM_UNIT_DIAGRAM_ISNUMVISUAL" val="0"/>
  <p:tag name="KSO_WM_UNIT_DIAGRAM_ISREFERUNIT" val="0"/>
  <p:tag name="KSO_WM_UNIT_TYPE" val="l_h_f"/>
  <p:tag name="KSO_WM_UNIT_INDEX" val="1_4_1"/>
  <p:tag name="KSO_WM_UNIT_ID" val="diagram20231255_3*l_h_f*1_4_1"/>
  <p:tag name="KSO_WM_TEMPLATE_CATEGORY" val="diagram"/>
  <p:tag name="KSO_WM_TEMPLATE_INDEX" val="20231255"/>
  <p:tag name="KSO_WM_UNIT_LAYERLEVEL" val="1_1_1"/>
  <p:tag name="KSO_WM_TAG_VERSION" val="3.0"/>
  <p:tag name="KSO_WM_BEAUTIFY_FLAG" val="#wm#"/>
  <p:tag name="KSO_WM_DIAGRAM_VERSION" val="3"/>
  <p:tag name="KSO_WM_DIAGRAM_COLOR_TRICK" val="1"/>
  <p:tag name="KSO_WM_DIAGRAM_COLOR_TEXT_CAN_REMOVE" val="n"/>
  <p:tag name="KSO_WM_DIAGRAM_GROUP_CODE" val="l1-1"/>
  <p:tag name="KSO_WM_UNIT_PRESET_TEXT" val="单击此处添加文本具体内容，简明扼要地阐述您的观点根据需要可酌情增减文字添加文本"/>
  <p:tag name="KSO_WM_DIAGRAM_MAX_ITEMCNT" val="6"/>
  <p:tag name="KSO_WM_DIAGRAM_MIN_ITEMCNT" val="2"/>
  <p:tag name="KSO_WM_DIAGRAM_VIRTUALLY_FRAME" val="{&quot;height&quot;:360.25,&quot;width&quot;:340.45001220703125}"/>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3499999940395355,&quot;colorType&quot;:1,&quot;foreColorIndex&quot;:13,&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3"/>
  <p:tag name="KSO_WM_UNIT_TEXT_FILL_TYPE" val="1"/>
  <p:tag name="KSO_WM_UNIT_USESOURCEFORMAT_APPLY" val="0"/>
</p:tagLst>
</file>

<file path=ppt/tags/tag4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1_1"/>
  <p:tag name="KSO_WM_TEMPLATE_CATEGORY" val="diagram"/>
  <p:tag name="KSO_WM_TEMPLATE_INDEX" val="20231351"/>
  <p:tag name="KSO_WM_UNIT_LAYERLEVEL" val="1_1_1"/>
  <p:tag name="KSO_WM_TAG_VERSION" val="3.0"/>
  <p:tag name="KSO_WM_DIAGRAM_GROUP_CODE" val="l1-1"/>
  <p:tag name="KSO_WM_UNIT_TYPE" val="l_h_i"/>
  <p:tag name="KSO_WM_UNIT_INDEX" val="1_1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1_2"/>
  <p:tag name="KSO_WM_TEMPLATE_CATEGORY" val="diagram"/>
  <p:tag name="KSO_WM_TEMPLATE_INDEX" val="20231351"/>
  <p:tag name="KSO_WM_UNIT_LAYERLEVEL" val="1_1_1"/>
  <p:tag name="KSO_WM_TAG_VERSION" val="3.0"/>
  <p:tag name="KSO_WM_DIAGRAM_GROUP_CODE" val="l1-1"/>
  <p:tag name="KSO_WM_UNIT_TYPE" val="l_h_i"/>
  <p:tag name="KSO_WM_UNIT_INDEX" val="1_1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1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1_1"/>
  <p:tag name="KSO_WM_DIAGRAM_VERSION" val="3"/>
  <p:tag name="KSO_WM_DIAGRAM_COLOR_TEXT_CAN_REMOVE" val="n"/>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2_1"/>
  <p:tag name="KSO_WM_TEMPLATE_CATEGORY" val="diagram"/>
  <p:tag name="KSO_WM_TEMPLATE_INDEX" val="20231351"/>
  <p:tag name="KSO_WM_UNIT_LAYERLEVEL" val="1_1_1"/>
  <p:tag name="KSO_WM_TAG_VERSION" val="3.0"/>
  <p:tag name="KSO_WM_DIAGRAM_GROUP_CODE" val="l1-1"/>
  <p:tag name="KSO_WM_UNIT_TYPE" val="l_h_i"/>
  <p:tag name="KSO_WM_UNIT_INDEX" val="1_2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2_2"/>
  <p:tag name="KSO_WM_TEMPLATE_CATEGORY" val="diagram"/>
  <p:tag name="KSO_WM_TEMPLATE_INDEX" val="20231351"/>
  <p:tag name="KSO_WM_UNIT_LAYERLEVEL" val="1_1_1"/>
  <p:tag name="KSO_WM_TAG_VERSION" val="3.0"/>
  <p:tag name="KSO_WM_DIAGRAM_GROUP_CODE" val="l1-1"/>
  <p:tag name="KSO_WM_UNIT_TYPE" val="l_h_i"/>
  <p:tag name="KSO_WM_UNIT_INDEX" val="1_2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2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2_1"/>
  <p:tag name="KSO_WM_DIAGRAM_VERSION" val="3"/>
  <p:tag name="KSO_WM_DIAGRAM_COLOR_TEXT_CAN_REMOVE" val="n"/>
  <p:tag name="KSO_WM_UNIT_VALUE" val="36"/>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3_1"/>
  <p:tag name="KSO_WM_TEMPLATE_CATEGORY" val="diagram"/>
  <p:tag name="KSO_WM_TEMPLATE_INDEX" val="20231351"/>
  <p:tag name="KSO_WM_UNIT_LAYERLEVEL" val="1_1_1"/>
  <p:tag name="KSO_WM_TAG_VERSION" val="3.0"/>
  <p:tag name="KSO_WM_DIAGRAM_GROUP_CODE" val="l1-1"/>
  <p:tag name="KSO_WM_UNIT_TYPE" val="l_h_i"/>
  <p:tag name="KSO_WM_UNIT_INDEX" val="1_3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3_2"/>
  <p:tag name="KSO_WM_TEMPLATE_CATEGORY" val="diagram"/>
  <p:tag name="KSO_WM_TEMPLATE_INDEX" val="20231351"/>
  <p:tag name="KSO_WM_UNIT_LAYERLEVEL" val="1_1_1"/>
  <p:tag name="KSO_WM_TAG_VERSION" val="3.0"/>
  <p:tag name="KSO_WM_DIAGRAM_GROUP_CODE" val="l1-1"/>
  <p:tag name="KSO_WM_UNIT_TYPE" val="l_h_i"/>
  <p:tag name="KSO_WM_UNIT_INDEX" val="1_3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3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3_1"/>
  <p:tag name="KSO_WM_DIAGRAM_VERSION" val="3"/>
  <p:tag name="KSO_WM_DIAGRAM_COLOR_TEXT_CAN_REMOVE" val="n"/>
  <p:tag name="KSO_WM_UNIT_VALUE" val="36"/>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4_1"/>
  <p:tag name="KSO_WM_TEMPLATE_CATEGORY" val="diagram"/>
  <p:tag name="KSO_WM_TEMPLATE_INDEX" val="20231351"/>
  <p:tag name="KSO_WM_UNIT_LAYERLEVEL" val="1_1_1"/>
  <p:tag name="KSO_WM_TAG_VERSION" val="3.0"/>
  <p:tag name="KSO_WM_DIAGRAM_GROUP_CODE" val="l1-1"/>
  <p:tag name="KSO_WM_UNIT_TYPE" val="l_h_i"/>
  <p:tag name="KSO_WM_UNIT_INDEX" val="1_4_1"/>
  <p:tag name="KSO_WM_DIAGRAM_VERSION" val="3"/>
  <p:tag name="KSO_WM_DIAGRAM_COLOR_TEXT_CAN_REMOVE" val="n"/>
  <p:tag name="KSO_WM_BEAUTIFY_FLAG" val="#wm#"/>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2,&quot;rgb&quot;:&quot;#f2f2f2&quot;,&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2"/>
  <p:tag name="KSO_WM_UNIT_TEXT_FILL_TYPE" val="1"/>
  <p:tag name="KSO_WM_UNIT_USESOURCEFORMAT_APPLY" val="0"/>
</p:tagLst>
</file>

<file path=ppt/tags/tag4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i*1_4_2"/>
  <p:tag name="KSO_WM_TEMPLATE_CATEGORY" val="diagram"/>
  <p:tag name="KSO_WM_TEMPLATE_INDEX" val="20231351"/>
  <p:tag name="KSO_WM_UNIT_LAYERLEVEL" val="1_1_1"/>
  <p:tag name="KSO_WM_TAG_VERSION" val="3.0"/>
  <p:tag name="KSO_WM_DIAGRAM_GROUP_CODE" val="l1-1"/>
  <p:tag name="KSO_WM_UNIT_TYPE" val="l_h_i"/>
  <p:tag name="KSO_WM_UNIT_INDEX" val="1_4_2"/>
  <p:tag name="KSO_WM_DIAGRAM_VERSION" val="3"/>
  <p:tag name="KSO_WM_DIAGRAM_COLOR_TEXT_CAN_REMOVE" val="n"/>
  <p:tag name="KSO_WM_BEAUTIFY_FLAG" val="#wm#"/>
  <p:tag name="KSO_WM_UNIT_FILL_FORE_SCHEMECOLOR_INDEX" val="5"/>
  <p:tag name="KSO_WM_DIAGRAM_MAX_ITEMCNT" val="6"/>
  <p:tag name="KSO_WM_DIAGRAM_MIN_ITEMCNT" val="2"/>
  <p:tag name="KSO_WM_DIAGRAM_VIRTUALLY_FRAME" val="{&quot;height&quot;:370.18463134765625,&quot;width&quot;:859.9577026367188}"/>
  <p:tag name="KSO_WM_DIAGRAM_COLOR_MATCH_VALUE" val="{&quot;shape&quot;:{&quot;fill&quot;:{&quot;solid&quot;:{&quot;brightness&quot;:0,&quot;colorType&quot;:1,&quot;foreColorIndex&quot;:5,&quot;transparency&quot;:0},&quot;type&quot;:1},&quot;glow&quot;:{&quot;colorType&quot;:0},&quot;line&quot;:{&quot;type&quot;:0},&quot;shadow&quot;:{&quot;colorType&quot;:0},&quot;threeD&quot;:{&quot;curvedSurface&quot;:{&quot;brightness&quot;:0,&quot;colorType&quot;:2,&quot;rgb&quot;:&quot;#000000&quot;},&quot;depth&quot;:{&quot;colorType&quot;:0}}},&quot;text&quot;:{&quot;fill&quot;:{&quot;solid&quot;:{&quot;brightness&quot;:0,&quot;colorType&quot;:1,&quot;foreColorIndex&quot;:2,&quot;transparency&quot;:0},&quot;type&quot;:1},&quot;glow&quot;:{&quot;colorType&quot;:0},&quot;line&quot;:{&quot;type&quot;:0},&quot;shadow&quot;:{&quot;colorType&quot;:0},&quot;threeD&quot;:{&quot;curvedSurface&quot;:{&quot;brightness&quot;:0,&quot;colorType&quot;:2,&quot;rgb&quot;:&quot;#000000&quot;},&quot;depth&quot;:{&quot;colorType&quot;:0}}}}"/>
  <p:tag name="KSO_WM_UNIT_FILL_TYPE" val="1"/>
  <p:tag name="KSO_WM_UNIT_TEXT_FILL_FORE_SCHEMECOLOR_INDEX" val="2"/>
  <p:tag name="KSO_WM_UNIT_TEXT_FILL_TYPE" val="1"/>
  <p:tag name="KSO_WM_UNIT_USESOURCEFORMAT_APPLY" val="0"/>
</p:tagLst>
</file>

<file path=ppt/tags/tag4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31351_3*l_h_f*1_4_1"/>
  <p:tag name="KSO_WM_TEMPLATE_CATEGORY" val="diagram"/>
  <p:tag name="KSO_WM_TEMPLATE_INDEX" val="20231351"/>
  <p:tag name="KSO_WM_UNIT_LAYERLEVEL" val="1_1_1"/>
  <p:tag name="KSO_WM_TAG_VERSION" val="3.0"/>
  <p:tag name="KSO_WM_UNIT_SUBTYPE" val="a"/>
  <p:tag name="KSO_WM_UNIT_NOCLEAR" val="0"/>
  <p:tag name="KSO_WM_DIAGRAM_GROUP_CODE" val="l1-1"/>
  <p:tag name="KSO_WM_UNIT_TYPE" val="l_h_f"/>
  <p:tag name="KSO_WM_UNIT_INDEX" val="1_4_1"/>
  <p:tag name="KSO_WM_DIAGRAM_VERSION" val="3"/>
  <p:tag name="KSO_WM_DIAGRAM_COLOR_TEXT_CAN_REMOVE" val="n"/>
  <p:tag name="KSO_WM_UNIT_VALUE" val="36"/>
  <p:tag name="KSO_WM_BEAUTIFY_FLAG" val="#wm#"/>
  <p:tag name="KSO_WM_UNIT_PRESET_TEXT" val="单击此处输入你的正文，文字是您思想的提炼。"/>
  <p:tag name="KSO_WM_DIAGRAM_MAX_ITEMCNT" val="6"/>
  <p:tag name="KSO_WM_DIAGRAM_MIN_ITEMCNT" val="2"/>
  <p:tag name="KSO_WM_DIAGRAM_VIRTUALLY_FRAME" val="{&quot;height&quot;:370.18463134765625,&quot;width&quot;:859.9577026367188}"/>
  <p:tag name="KSO_WM_DIAGRAM_COLOR_MATCH_VALUE" val="{&quot;shape&quot;:{&quot;fill&quot;:{&quot;type&quot;:0},&quot;glow&quot;:{&quot;colorType&quot;:0},&quot;line&quot;:{&quot;type&quot;:0},&quot;shadow&quot;:{&quot;colorType&quot;:0},&quot;threeD&quot;:{&quot;curvedSurface&quot;:{&quot;brightness&quot;:0,&quot;colorType&quot;:2,&quot;rgb&quot;:&quot;#000000&quot;},&quot;depth&quot;:{&quot;colorType&quot;:0}}},&quot;text&quot;:{&quot;fill&quot;:{&quot;solid&quot;:{&quot;brightness&quot;:0.20000000298023224,&quot;colorType&quot;:1,&quot;foreColorIndex&quot;:1,&quot;transparency&quot;:0},&quot;type&quot;:1},&quot;glow&quot;:{&quot;colorType&quot;:0},&quot;line&quot;:{&quot;type&quot;:0},&quot;shadow&quot;:{&quot;colorType&quot;:0},&quot;threeD&quot;:{&quot;curvedSurface&quot;:{&quot;brightness&quot;:0,&quot;colorType&quot;:2,&quot;rgb&quot;:&quot;#000000&quot;},&quot;depth&quot;:{&quot;colorType&quot;:0}}}}"/>
  <p:tag name="KSO_WM_UNIT_TEXT_FILL_FORE_SCHEMECOLOR_INDEX" val="1"/>
  <p:tag name="KSO_WM_UNIT_TEXT_FILL_TYPE" val="1"/>
  <p:tag name="KSO_WM_UNIT_USESOURCEFORMAT_APPLY" val="0"/>
</p:tagLst>
</file>

<file path=ppt/tags/tag4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9*a*1"/>
  <p:tag name="KSO_WM_TEMPLATE_CATEGORY" val="custom"/>
  <p:tag name="KSO_WM_TEMPLATE_INDEX" val="20230981"/>
  <p:tag name="KSO_WM_UNIT_LAYERLEVEL" val="1"/>
  <p:tag name="KSO_WM_TAG_VERSION" val="1.0"/>
  <p:tag name="KSO_WM_BEAUTIFY_FLAG" val="#wm#"/>
  <p:tag name="KSO_WM_UNIT_ISCONTENTSTITLE" val="0"/>
  <p:tag name="KSO_WM_UNIT_ISNUMDGMTITLE" val="0"/>
  <p:tag name="KSO_WM_UNIT_NOCLEAR" val="1"/>
  <p:tag name="KSO_WM_UNIT_TYPE" val="a"/>
  <p:tag name="KSO_WM_UNIT_INDEX" val="1"/>
  <p:tag name="KSO_WM_UNIT_PRESET_TEXT" val="演讲完毕&#10;感谢您的观看"/>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30981_9*b*1"/>
  <p:tag name="KSO_WM_TEMPLATE_CATEGORY" val="custom"/>
  <p:tag name="KSO_WM_TEMPLATE_INDEX" val="20230981"/>
  <p:tag name="KSO_WM_UNIT_LAYERLEVEL" val="1"/>
  <p:tag name="KSO_WM_TAG_VERSION" val="1.0"/>
  <p:tag name="KSO_WM_BEAUTIFY_FLAG" val="#wm#"/>
  <p:tag name="KSO_WM_UNIT_ISCONTENTSTITLE" val="0"/>
  <p:tag name="KSO_WM_UNIT_ISNUMDGMTITLE" val="0"/>
  <p:tag name="KSO_WM_UNIT_NOCLEAR" val="0"/>
  <p:tag name="KSO_WM_UNIT_VALUE" val="80"/>
  <p:tag name="KSO_WM_UNIT_TYPE" val="b"/>
  <p:tag name="KSO_WM_UNIT_INDEX" val="1"/>
  <p:tag name="KSO_WM_UNIT_PRESET_TEXT" val="Thank you"/>
</p:tagLst>
</file>

<file path=ppt/tags/tag471.xml><?xml version="1.0" encoding="utf-8"?>
<p:tagLst xmlns:p="http://schemas.openxmlformats.org/presentationml/2006/main">
  <p:tag name="KSO_WM_SLIDE_ID" val="custom20230981_9"/>
  <p:tag name="KSO_WM_TEMPLATE_SUBCATEGORY" val="29"/>
  <p:tag name="KSO_WM_TEMPLATE_MASTER_TYPE" val="0"/>
  <p:tag name="KSO_WM_TEMPLATE_COLOR_TYPE" val="0"/>
  <p:tag name="KSO_WM_SLIDE_ITEM_CNT" val="0"/>
  <p:tag name="KSO_WM_SLIDE_INDEX" val="9"/>
  <p:tag name="KSO_WM_TAG_VERSION" val="1.0"/>
  <p:tag name="KSO_WM_BEAUTIFY_FLAG" val="#wm#"/>
  <p:tag name="KSO_WM_TEMPLATE_CATEGORY" val="custom"/>
  <p:tag name="KSO_WM_TEMPLATE_INDEX" val="20230981"/>
  <p:tag name="KSO_WM_SLIDE_TYPE" val="endPage"/>
  <p:tag name="KSO_WM_SLIDE_SUBTYPE" val="pureTxt"/>
  <p:tag name="KSO_WM_SLIDE_LAYOUT" val="a_b_f"/>
  <p:tag name="KSO_WM_SLIDE_LAYOUT_CNT" val="1_1_3"/>
</p:tagLst>
</file>

<file path=ppt/tags/tag472.xml><?xml version="1.0" encoding="utf-8"?>
<p:tagLst xmlns:p="http://schemas.openxmlformats.org/presentationml/2006/main">
  <p:tag name="commondata" val="eyJoZGlkIjoiZjRmOTQ3ZjM5ZjFmMWM3MjgyMjZmOGQ4MGViODhhNTIifQ=="/>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1"/>
  <p:tag name="KSO_WM_UNIT_LAYERLEVEL" val="1"/>
  <p:tag name="KSO_WM_TAG_VERSION" val="1.0"/>
  <p:tag name="KSO_WM_BEAUTIFY_FLAG" val="#wm#"/>
  <p:tag name="KSO_WM_UNIT_TYPE" val="i"/>
  <p:tag name="KSO_WM_UNIT_INDEX" val="1"/>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i*2"/>
  <p:tag name="KSO_WM_UNIT_LAYERLEVEL" val="1"/>
  <p:tag name="KSO_WM_TAG_VERSION" val="1.0"/>
  <p:tag name="KSO_WM_BEAUTIFY_FLAG" val="#wm#"/>
  <p:tag name="KSO_WM_UNIT_TYPE" val="i"/>
  <p:tag name="KSO_WM_UNIT_INDEX" val="2"/>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30"/>
  <p:tag name="KSO_WM_UNIT_TYPE" val="a"/>
  <p:tag name="KSO_WM_UNIT_INDEX" val="1"/>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b*1"/>
  <p:tag name="KSO_WM_UNIT_LAYERLEVEL" val="1"/>
  <p:tag name="KSO_WM_TAG_VERSION" val="1.0"/>
  <p:tag name="KSO_WM_BEAUTIFY_FLAG" val="#wm#"/>
  <p:tag name="KSO_WM_UNIT_ISCONTENTSTITLE" val="0"/>
  <p:tag name="KSO_WM_UNIT_ISNUMDGMTITLE" val="0"/>
  <p:tag name="KSO_WM_UNIT_PRESET_TEXT" val="单击此处编辑母版副标题样式"/>
  <p:tag name="KSO_WM_UNIT_NOCLEAR" val="0"/>
  <p:tag name="KSO_WM_UNIT_VALUE" val="80"/>
  <p:tag name="KSO_WM_UNIT_TYPE" val="b"/>
  <p:tag name="KSO_WM_UNIT_INDEX" val="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3"/>
  <p:tag name="KSO_WM_UNIT_LAYERLEVEL" val="1"/>
  <p:tag name="KSO_WM_TAG_VERSION" val="1.0"/>
  <p:tag name="KSO_WM_BEAUTIFY_FLAG" val="#wm#"/>
  <p:tag name="KSO_WM_UNIT_PRESET_TEXT" val="公司名占位符"/>
  <p:tag name="KSO_WM_UNIT_NOCLEAR" val="0"/>
  <p:tag name="KSO_WM_UNIT_VALUE" val="32"/>
  <p:tag name="KSO_WM_UNIT_TYPE" val="f"/>
  <p:tag name="KSO_WM_UNIT_INDEX" val="3"/>
  <p:tag name="KSO_WM_UNIT_SUBTYPE" val="g"/>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2"/>
  <p:tag name="KSO_WM_UNIT_LAYERLEVEL" val="1"/>
  <p:tag name="KSO_WM_TAG_VERSION" val="1.0"/>
  <p:tag name="KSO_WM_BEAUTIFY_FLAG" val="#wm#"/>
  <p:tag name="KSO_WM_UNIT_SUBTYPE" val="e"/>
  <p:tag name="KSO_WM_UNIT_PRESET_TEXT" val="年号占位符"/>
  <p:tag name="KSO_WM_UNIT_NOCLEAR" val="0"/>
  <p:tag name="KSO_WM_UNIT_VALUE" val="8"/>
  <p:tag name="KSO_WM_UNIT_TYPE" val="f"/>
  <p:tag name="KSO_WM_UNIT_INDEX" val="2"/>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f*4"/>
  <p:tag name="KSO_WM_UNIT_LAYERLEVEL" val="1"/>
  <p:tag name="KSO_WM_TAG_VERSION" val="1.0"/>
  <p:tag name="KSO_WM_BEAUTIFY_FLAG" val="#wm#"/>
  <p:tag name="KSO_WM_UNIT_SUBTYPE" val="b"/>
  <p:tag name="KSO_WM_UNIT_PRESET_TEXT" val="署名占位符"/>
  <p:tag name="KSO_WM_UNIT_NOCLEAR" val="0"/>
  <p:tag name="KSO_WM_UNIT_VALUE" val="8"/>
  <p:tag name="KSO_WM_UNIT_TYPE" val="f"/>
  <p:tag name="KSO_WM_UNIT_INDEX" val="4"/>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f*1"/>
  <p:tag name="KSO_WM_UNIT_LAYERLEVEL" val="1"/>
  <p:tag name="KSO_WM_TAG_VERSION" val="1.0"/>
  <p:tag name="KSO_WM_BEAUTIFY_FLAG" val="#wm#"/>
  <p:tag name="KSO_WM_UNIT_SUBTYPE" val="a"/>
  <p:tag name="KSO_WM_UNIT_PRESET_TEXT" val="单击此处编辑母版文本样式&#10;二级&#10;三级&#10;四级&#10;五级"/>
  <p:tag name="KSO_WM_UNIT_NOCLEAR" val="0"/>
  <p:tag name="KSO_WM_UNIT_VALUE" val="330"/>
  <p:tag name="KSO_WM_UNIT_TYPE" val="f"/>
  <p:tag name="KSO_WM_UNIT_INDEX" val="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i*1"/>
  <p:tag name="KSO_WM_UNIT_LAYERLEVEL" val="1"/>
  <p:tag name="KSO_WM_TAG_VERSION" val="1.0"/>
  <p:tag name="KSO_WM_BEAUTIFY_FLAG" val="#wm#"/>
  <p:tag name="KSO_WM_UNIT_TYPE" val="i"/>
  <p:tag name="KSO_WM_UNIT_INDEX" val="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a*1"/>
  <p:tag name="KSO_WM_UNIT_LAYERLEVEL" val="1"/>
  <p:tag name="KSO_WM_TAG_VERSION" val="1.0"/>
  <p:tag name="KSO_WM_BEAUTIFY_FLAG" val="#wm#"/>
  <p:tag name="KSO_WM_UNIT_ISCONTENTSTITLE" val="1"/>
  <p:tag name="KSO_WM_UNIT_ISNUMDGMTITLE" val="0"/>
  <p:tag name="KSO_WM_UNIT_PRESET_TEXT" val="标题"/>
  <p:tag name="KSO_WM_UNIT_NOCLEAR" val="0"/>
  <p:tag name="KSO_WM_UNIT_VALUE" val="3"/>
  <p:tag name="KSO_WM_UNIT_TYPE" val="a"/>
  <p:tag name="KSO_WM_UNIT_INDEX" val="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i*1"/>
  <p:tag name="KSO_WM_UNIT_LAYERLEVEL" val="1"/>
  <p:tag name="KSO_WM_TAG_VERSION" val="1.0"/>
  <p:tag name="KSO_WM_BEAUTIFY_FLAG" val="#wm#"/>
  <p:tag name="KSO_WM_UNIT_TYPE" val="i"/>
  <p:tag name="KSO_WM_UNIT_INDEX" val="1"/>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14"/>
  <p:tag name="KSO_WM_UNIT_TYPE" val="a"/>
  <p:tag name="KSO_WM_UNIT_INDEX" val="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1"/>
  <p:tag name="KSO_WM_UNIT_DIAGRAM_ISNUMVISUAL" val="0"/>
  <p:tag name="KSO_WM_UNIT_DIAGRAM_ISREFERUNIT" val="0"/>
  <p:tag name="KSO_WM_UNIT_ID" val="_4*e*1"/>
  <p:tag name="KSO_WM_UNIT_LAYERLEVEL" val="1"/>
  <p:tag name="KSO_WM_TAG_VERSION" val="1.0"/>
  <p:tag name="KSO_WM_BEAUTIFY_FLAG" val="#wm#"/>
  <p:tag name="KSO_WM_UNIT_PRESET_TEXT" val="节编号"/>
  <p:tag name="KSO_WM_UNIT_NOCLEAR" val="0"/>
  <p:tag name="KSO_WM_UNIT_VALUE" val="13"/>
  <p:tag name="KSO_WM_UNIT_TYPE" val="e"/>
  <p:tag name="KSO_WM_UNIT_INDEX" val="1"/>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f*1"/>
  <p:tag name="KSO_WM_UNIT_LAYERLEVEL" val="1"/>
  <p:tag name="KSO_WM_TAG_VERSION" val="1.0"/>
  <p:tag name="KSO_WM_BEAUTIFY_FLAG" val="#wm#"/>
  <p:tag name="KSO_WM_UNIT_SUBTYPE" val="a"/>
  <p:tag name="KSO_WM_UNIT_PRESET_TEXT" val="单击此处编辑母版文本样式&#10;二级&#10;三级&#10;四级&#10;五级"/>
  <p:tag name="KSO_WM_UNIT_NOCLEAR" val="0"/>
  <p:tag name="KSO_WM_UNIT_TYPE" val="f"/>
  <p:tag name="KSO_WM_UNIT_INDEX" val="1"/>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f*2"/>
  <p:tag name="KSO_WM_UNIT_LAYERLEVEL" val="1"/>
  <p:tag name="KSO_WM_TAG_VERSION" val="1.0"/>
  <p:tag name="KSO_WM_BEAUTIFY_FLAG" val="#wm#"/>
  <p:tag name="KSO_WM_UNIT_SUBTYPE" val="a"/>
  <p:tag name="KSO_WM_UNIT_PRESET_TEXT" val="单击此处编辑母版文本样式&#10;二级&#10;三级&#10;四级&#10;五级"/>
  <p:tag name="KSO_WM_UNIT_NOCLEAR" val="0"/>
  <p:tag name="KSO_WM_UNIT_TYPE" val="f"/>
  <p:tag name="KSO_WM_UNIT_INDEX" val="2"/>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a*1"/>
  <p:tag name="KSO_WM_UNIT_LAYERLEVEL" val="1"/>
  <p:tag name="KSO_WM_TAG_VERSION" val="1.0"/>
  <p:tag name="KSO_WM_BEAUTIFY_FLAG" val="#wm#"/>
  <p:tag name="KSO_WM_UNIT_ISCONTENTSTITLE" val="0"/>
  <p:tag name="KSO_WM_UNIT_ISNUMDGMTITLE" val="0"/>
  <p:tag name="KSO_WM_UNIT_PRESET_TEXT" val="单击此处编辑母版标题样式"/>
  <p:tag name="KSO_WM_UNIT_NOCLEAR" val="0"/>
  <p:tag name="KSO_WM_UNIT_VALUE" val="20"/>
  <p:tag name="KSO_WM_UNIT_TYPE" val="a"/>
  <p:tag name="KSO_WM_UNIT_INDEX" val="1"/>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h_a*1_1"/>
  <p:tag name="KSO_WM_UNIT_LAYERLEVEL" val="1_1"/>
  <p:tag name="KSO_WM_TAG_VERSION" val="1.0"/>
  <p:tag name="KSO_WM_BEAUTIFY_FLAG" val="#wm#"/>
  <p:tag name="KSO_WM_UNIT_PRESET_TEXT" val="单击此处编辑母版文本样式"/>
  <p:tag name="KSO_WM_UNIT_NOCLEAR" val="0"/>
  <p:tag name="KSO_WM_UNIT_TYPE" val="h_a"/>
  <p:tag name="KSO_WM_UNIT_INDEX" val="1_1"/>
  <p:tag name="KSO_WM_UNIT_ISCONTENTSTITLE" val="0"/>
  <p:tag name="KSO_WM_UNIT_ISNUMDGMTITLE" val="0"/>
  <p:tag name="KSO_WM_UNIT_VALUE" val="19"/>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h_f*1_1"/>
  <p:tag name="KSO_WM_UNIT_LAYERLEVEL" val="1_1"/>
  <p:tag name="KSO_WM_TAG_VERSION" val="1.0"/>
  <p:tag name="KSO_WM_BEAUTIFY_FLAG" val="#wm#"/>
  <p:tag name="KSO_WM_UNIT_SUBTYPE" val="a"/>
  <p:tag name="KSO_WM_UNIT_PRESET_TEXT" val="单击此处编辑母版文本样式&#10;二级&#10;三级&#10;四级&#10;五级"/>
  <p:tag name="KSO_WM_UNIT_NOCLEAR" val="0"/>
  <p:tag name="KSO_WM_UNIT_TYPE" val="h_f"/>
  <p:tag name="KSO_WM_UNIT_INDEX" val="1_1"/>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h_a*2_1"/>
  <p:tag name="KSO_WM_UNIT_LAYERLEVEL" val="1_1"/>
  <p:tag name="KSO_WM_TAG_VERSION" val="1.0"/>
  <p:tag name="KSO_WM_BEAUTIFY_FLAG" val="#wm#"/>
  <p:tag name="KSO_WM_UNIT_PRESET_TEXT" val="单击此处编辑母版文本样式"/>
  <p:tag name="KSO_WM_UNIT_NOCLEAR" val="0"/>
  <p:tag name="KSO_WM_UNIT_TYPE" val="h_a"/>
  <p:tag name="KSO_WM_UNIT_INDEX" val="2_1"/>
  <p:tag name="KSO_WM_UNIT_ISCONTENTSTITLE" val="0"/>
  <p:tag name="KSO_WM_UNIT_ISNUMDGMTITLE" val="0"/>
  <p:tag name="KSO_WM_UNIT_VALUE" val="19"/>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h_f*2_1"/>
  <p:tag name="KSO_WM_UNIT_LAYERLEVEL" val="1_1"/>
  <p:tag name="KSO_WM_TAG_VERSION" val="1.0"/>
  <p:tag name="KSO_WM_BEAUTIFY_FLAG" val="#wm#"/>
  <p:tag name="KSO_WM_UNIT_SUBTYPE" val="a"/>
  <p:tag name="KSO_WM_UNIT_PRESET_TEXT" val="单击此处编辑母版文本样式&#10;二级&#10;三级&#10;四级&#10;五级"/>
  <p:tag name="KSO_WM_UNIT_NOCLEAR" val="0"/>
  <p:tag name="KSO_WM_UNIT_TYPE" val="h_f"/>
  <p:tag name="KSO_WM_UNIT_INDEX" val="2_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黑金">
      <a:dk1>
        <a:srgbClr val="000000"/>
      </a:dk1>
      <a:lt1>
        <a:srgbClr val="FFFFFF"/>
      </a:lt1>
      <a:dk2>
        <a:srgbClr val="261300"/>
      </a:dk2>
      <a:lt2>
        <a:srgbClr val="F5F7FF"/>
      </a:lt2>
      <a:accent1>
        <a:srgbClr val="FFA649"/>
      </a:accent1>
      <a:accent2>
        <a:srgbClr val="FFAD69"/>
      </a:accent2>
      <a:accent3>
        <a:srgbClr val="FFCA92"/>
      </a:accent3>
      <a:accent4>
        <a:srgbClr val="E6B074"/>
      </a:accent4>
      <a:accent5>
        <a:srgbClr val="C6917C"/>
      </a:accent5>
      <a:accent6>
        <a:srgbClr val="DD6523"/>
      </a:accent6>
      <a:hlink>
        <a:srgbClr val="304FFE"/>
      </a:hlink>
      <a:folHlink>
        <a:srgbClr val="492067"/>
      </a:folHlink>
    </a:clrScheme>
    <a:fontScheme name="主题字体">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3"/>
        </a:solidFill>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lnDef>
      <a:spPr>
        <a:ln>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err="1" smtClean="0"/>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13582</Words>
  <Application>WPS 演示</Application>
  <PresentationFormat>宽屏</PresentationFormat>
  <Paragraphs>406</Paragraphs>
  <Slides>31</Slides>
  <Notes>4</Notes>
  <HiddenSlides>0</HiddenSlides>
  <MMClips>0</MMClips>
  <ScaleCrop>false</ScaleCrop>
  <HeadingPairs>
    <vt:vector size="6" baseType="variant">
      <vt:variant>
        <vt:lpstr>已用的字体</vt:lpstr>
      </vt:variant>
      <vt:variant>
        <vt:i4>8</vt:i4>
      </vt:variant>
      <vt:variant>
        <vt:lpstr>主题</vt:lpstr>
      </vt:variant>
      <vt:variant>
        <vt:i4>2</vt:i4>
      </vt:variant>
      <vt:variant>
        <vt:lpstr>幻灯片标题</vt:lpstr>
      </vt:variant>
      <vt:variant>
        <vt:i4>31</vt:i4>
      </vt:variant>
    </vt:vector>
  </HeadingPairs>
  <TitlesOfParts>
    <vt:vector size="41" baseType="lpstr">
      <vt:lpstr>Arial</vt:lpstr>
      <vt:lpstr>宋体</vt:lpstr>
      <vt:lpstr>Wingdings</vt:lpstr>
      <vt:lpstr>Wingdings</vt:lpstr>
      <vt:lpstr>微软雅黑</vt:lpstr>
      <vt:lpstr>Calibri</vt:lpstr>
      <vt:lpstr>Arial Unicode MS</vt:lpstr>
      <vt:lpstr>Arial</vt:lpstr>
      <vt:lpstr>WPS</vt:lpstr>
      <vt:lpstr>2_Office 主题​​</vt:lpstr>
      <vt:lpstr>HK TAIAN TRADING LIMITED INTRODUCTION OF OCEAN OIL REPLENISHMENT</vt:lpstr>
      <vt:lpstr>DIRECTORY                           -----目录----   </vt:lpstr>
      <vt:lpstr>香港泰安公司概况</vt:lpstr>
      <vt:lpstr>公司背景</vt:lpstr>
      <vt:lpstr>公司规模</vt:lpstr>
      <vt:lpstr>公司业务范围</vt:lpstr>
      <vt:lpstr>远洋油品补给服务</vt:lpstr>
      <vt:lpstr>服务内容</vt:lpstr>
      <vt:lpstr>服务优势</vt:lpstr>
      <vt:lpstr>服务流程</vt:lpstr>
      <vt:lpstr>油品补给技术实力</vt:lpstr>
      <vt:lpstr>技术研发成果</vt:lpstr>
      <vt:lpstr>国际领先水平</vt:lpstr>
      <vt:lpstr>智能油品补给系统</vt:lpstr>
      <vt:lpstr>高效节能技术</vt:lpstr>
      <vt:lpstr>安全保障体系</vt:lpstr>
      <vt:lpstr>安全管理制度</vt:lpstr>
      <vt:lpstr>应急处理能力</vt:lpstr>
      <vt:lpstr>风险评估与控制</vt:lpstr>
      <vt:lpstr>安全培训与演练</vt:lpstr>
      <vt:lpstr>服务案例与合作伙伴</vt:lpstr>
      <vt:lpstr>服务案例介绍</vt:lpstr>
      <vt:lpstr>合作伙伴评价</vt:lpstr>
      <vt:lpstr>成功案例分析</vt:lpstr>
      <vt:lpstr>客户反馈与建议</vt:lpstr>
      <vt:lpstr>未来发展规划与展望</vt:lpstr>
      <vt:lpstr>远洋油品补给市场趋势</vt:lpstr>
      <vt:lpstr>公司发展战略规划</vt:lpstr>
      <vt:lpstr>技术创新与研发方向</vt:lpstr>
      <vt:lpstr>国际合作与交流</vt:lpstr>
      <vt:lpstr>演讲完毕 感谢您的观看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davidsuoou</cp:lastModifiedBy>
  <cp:revision>159</cp:revision>
  <dcterms:created xsi:type="dcterms:W3CDTF">2019-06-19T02:08:00Z</dcterms:created>
  <dcterms:modified xsi:type="dcterms:W3CDTF">2024-01-08T09:00:08Z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2052-12.1.0.16120</vt:lpwstr>
  </property>
  <property fmtid="{D5CDD505-2E9C-101B-9397-08002B2CF9AE}" pid="3" name="ICV">
    <vt:lpwstr>2B520D9E54EC484ABFBC32BFA976663E_13</vt:lpwstr>
  </property>
</Properties>
</file>